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"/>
  </p:notesMasterIdLst>
  <p:sldIdLst>
    <p:sldId id="318" r:id="rId5"/>
    <p:sldId id="33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O JOON" initials="HJ" lastIdx="1" clrIdx="0">
    <p:extLst>
      <p:ext uri="{19B8F6BF-5375-455C-9EA6-DF929625EA0E}">
        <p15:presenceInfo xmlns:p15="http://schemas.microsoft.com/office/powerpoint/2012/main" userId="HYO JO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0000"/>
    <a:srgbClr val="FF3300"/>
    <a:srgbClr val="DA2728"/>
    <a:srgbClr val="1E90FF"/>
    <a:srgbClr val="0066FF"/>
    <a:srgbClr val="FFCCCC"/>
    <a:srgbClr val="CCECFF"/>
    <a:srgbClr val="0000FF"/>
    <a:srgbClr val="E5E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90" autoAdjust="0"/>
    <p:restoredTop sz="94362" autoAdjust="0"/>
  </p:normalViewPr>
  <p:slideViewPr>
    <p:cSldViewPr snapToGrid="0">
      <p:cViewPr varScale="1">
        <p:scale>
          <a:sx n="203" d="100"/>
          <a:sy n="203" d="100"/>
        </p:scale>
        <p:origin x="734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yo Joon Park" userId="ff208050-173d-4933-8ee7-d0dfd2e407bf" providerId="ADAL" clId="{6948077B-122F-4829-9FF8-9DD4DCEE7306}"/>
    <pc:docChg chg="custSel modSld">
      <pc:chgData name="Hyo Joon Park" userId="ff208050-173d-4933-8ee7-d0dfd2e407bf" providerId="ADAL" clId="{6948077B-122F-4829-9FF8-9DD4DCEE7306}" dt="2021-06-11T03:42:02.217" v="9" actId="164"/>
      <pc:docMkLst>
        <pc:docMk/>
      </pc:docMkLst>
      <pc:sldChg chg="addSp delSp modSp mod">
        <pc:chgData name="Hyo Joon Park" userId="ff208050-173d-4933-8ee7-d0dfd2e407bf" providerId="ADAL" clId="{6948077B-122F-4829-9FF8-9DD4DCEE7306}" dt="2021-06-11T03:42:02.217" v="9" actId="164"/>
        <pc:sldMkLst>
          <pc:docMk/>
          <pc:sldMk cId="4014189383" sldId="318"/>
        </pc:sldMkLst>
        <pc:grpChg chg="add mod">
          <ac:chgData name="Hyo Joon Park" userId="ff208050-173d-4933-8ee7-d0dfd2e407bf" providerId="ADAL" clId="{6948077B-122F-4829-9FF8-9DD4DCEE7306}" dt="2021-06-11T03:42:02.217" v="9" actId="164"/>
          <ac:grpSpMkLst>
            <pc:docMk/>
            <pc:sldMk cId="4014189383" sldId="318"/>
            <ac:grpSpMk id="2" creationId="{4E2FF529-37AF-4F13-9CB4-DE7E3D75F0AC}"/>
          </ac:grpSpMkLst>
        </pc:grpChg>
        <pc:grpChg chg="mod">
          <ac:chgData name="Hyo Joon Park" userId="ff208050-173d-4933-8ee7-d0dfd2e407bf" providerId="ADAL" clId="{6948077B-122F-4829-9FF8-9DD4DCEE7306}" dt="2021-06-11T03:42:02.217" v="9" actId="164"/>
          <ac:grpSpMkLst>
            <pc:docMk/>
            <pc:sldMk cId="4014189383" sldId="318"/>
            <ac:grpSpMk id="4" creationId="{D7ECAEFB-0F82-4DDF-8B20-81290559AFB6}"/>
          </ac:grpSpMkLst>
        </pc:grpChg>
        <pc:picChg chg="add mod">
          <ac:chgData name="Hyo Joon Park" userId="ff208050-173d-4933-8ee7-d0dfd2e407bf" providerId="ADAL" clId="{6948077B-122F-4829-9FF8-9DD4DCEE7306}" dt="2021-06-11T03:42:02.217" v="9" actId="164"/>
          <ac:picMkLst>
            <pc:docMk/>
            <pc:sldMk cId="4014189383" sldId="318"/>
            <ac:picMk id="136" creationId="{A2A31E78-9CF7-40BA-8056-C83810FB7FAE}"/>
          </ac:picMkLst>
        </pc:picChg>
        <pc:picChg chg="del">
          <ac:chgData name="Hyo Joon Park" userId="ff208050-173d-4933-8ee7-d0dfd2e407bf" providerId="ADAL" clId="{6948077B-122F-4829-9FF8-9DD4DCEE7306}" dt="2021-06-11T03:40:44.536" v="0" actId="21"/>
          <ac:picMkLst>
            <pc:docMk/>
            <pc:sldMk cId="4014189383" sldId="318"/>
            <ac:picMk id="247" creationId="{E7B588C8-6D15-443B-8255-2EE5CC9797CA}"/>
          </ac:picMkLst>
        </pc:picChg>
      </pc:sldChg>
    </pc:docChg>
  </pc:docChgLst>
  <pc:docChgLst>
    <pc:chgData name="HYO JOON" userId="ff208050-173d-4933-8ee7-d0dfd2e407bf" providerId="ADAL" clId="{100FB4AA-6C8F-4E2A-A1F8-67F4F52F8D20}"/>
    <pc:docChg chg="undo redo custSel addSld delSld modSld">
      <pc:chgData name="HYO JOON" userId="ff208050-173d-4933-8ee7-d0dfd2e407bf" providerId="ADAL" clId="{100FB4AA-6C8F-4E2A-A1F8-67F4F52F8D20}" dt="2020-11-07T07:54:03.218" v="2750" actId="164"/>
      <pc:docMkLst>
        <pc:docMk/>
      </pc:docMkLst>
      <pc:sldChg chg="del">
        <pc:chgData name="HYO JOON" userId="ff208050-173d-4933-8ee7-d0dfd2e407bf" providerId="ADAL" clId="{100FB4AA-6C8F-4E2A-A1F8-67F4F52F8D20}" dt="2020-10-29T22:28:44.284" v="484" actId="47"/>
        <pc:sldMkLst>
          <pc:docMk/>
          <pc:sldMk cId="731863301" sldId="274"/>
        </pc:sldMkLst>
      </pc:sldChg>
      <pc:sldChg chg="addSp delSp modSp mod">
        <pc:chgData name="HYO JOON" userId="ff208050-173d-4933-8ee7-d0dfd2e407bf" providerId="ADAL" clId="{100FB4AA-6C8F-4E2A-A1F8-67F4F52F8D20}" dt="2020-11-04T07:13:31.959" v="1004" actId="1036"/>
        <pc:sldMkLst>
          <pc:docMk/>
          <pc:sldMk cId="3444436781" sldId="279"/>
        </pc:sldMkLst>
        <pc:spChg chg="add mod">
          <ac:chgData name="HYO JOON" userId="ff208050-173d-4933-8ee7-d0dfd2e407bf" providerId="ADAL" clId="{100FB4AA-6C8F-4E2A-A1F8-67F4F52F8D20}" dt="2020-10-29T22:19:56.466" v="469" actId="164"/>
          <ac:spMkLst>
            <pc:docMk/>
            <pc:sldMk cId="3444436781" sldId="279"/>
            <ac:spMk id="26" creationId="{D3B5FF48-C2BC-40A5-B01F-07D5B346676D}"/>
          </ac:spMkLst>
        </pc:spChg>
        <pc:spChg chg="add mod">
          <ac:chgData name="HYO JOON" userId="ff208050-173d-4933-8ee7-d0dfd2e407bf" providerId="ADAL" clId="{100FB4AA-6C8F-4E2A-A1F8-67F4F52F8D20}" dt="2020-10-29T22:19:56.466" v="469" actId="164"/>
          <ac:spMkLst>
            <pc:docMk/>
            <pc:sldMk cId="3444436781" sldId="279"/>
            <ac:spMk id="27" creationId="{C2B7FE08-23FA-4EC3-8E6E-545ED39ECA39}"/>
          </ac:spMkLst>
        </pc:spChg>
        <pc:spChg chg="mod">
          <ac:chgData name="HYO JOON" userId="ff208050-173d-4933-8ee7-d0dfd2e407bf" providerId="ADAL" clId="{100FB4AA-6C8F-4E2A-A1F8-67F4F52F8D20}" dt="2020-11-04T07:13:31.959" v="1004" actId="1036"/>
          <ac:spMkLst>
            <pc:docMk/>
            <pc:sldMk cId="3444436781" sldId="279"/>
            <ac:spMk id="31" creationId="{C7D141AF-9D5F-4BEB-8614-C7D9D42D73F9}"/>
          </ac:spMkLst>
        </pc:spChg>
        <pc:spChg chg="mod">
          <ac:chgData name="HYO JOON" userId="ff208050-173d-4933-8ee7-d0dfd2e407bf" providerId="ADAL" clId="{100FB4AA-6C8F-4E2A-A1F8-67F4F52F8D20}" dt="2020-11-04T07:13:31.959" v="1004" actId="1036"/>
          <ac:spMkLst>
            <pc:docMk/>
            <pc:sldMk cId="3444436781" sldId="279"/>
            <ac:spMk id="32" creationId="{B0F23173-82CB-4F61-9C75-7081DC7CA5C0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3" creationId="{EAFEC87B-A730-44A7-A387-497C2B8DAD71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4" creationId="{E2B081C5-356C-47DB-AB60-9EF43C38572B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5" creationId="{B2092AE2-C378-454B-8AD3-E9FC386AE47A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6" creationId="{F94CAAA4-7E40-4052-B042-A213509C2991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7" creationId="{A2CE60C6-A8DA-42F9-8057-CD12AA22512E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9" creationId="{C6F460D6-E787-405F-87EA-FED598277D46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1" creationId="{983DEB1C-0BAA-4209-9AE8-794D9766FA0A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3" creationId="{AD847A43-B2E9-400F-842A-50327AC31ED6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5" creationId="{550E40F1-789D-4A82-8077-6F86EC17B753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7" creationId="{460EF85D-E02C-4A75-BF0F-98E442D1FF2C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8" creationId="{D9D2E3BD-06BA-40DA-91AD-3F55A46BB00F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50" creationId="{1EC1BEF2-FE8D-4F89-B269-67C058C5ED8F}"/>
          </ac:spMkLst>
        </pc:spChg>
        <pc:spChg chg="mod">
          <ac:chgData name="HYO JOON" userId="ff208050-173d-4933-8ee7-d0dfd2e407bf" providerId="ADAL" clId="{100FB4AA-6C8F-4E2A-A1F8-67F4F52F8D20}" dt="2020-10-29T22:19:19.264" v="450"/>
          <ac:spMkLst>
            <pc:docMk/>
            <pc:sldMk cId="3444436781" sldId="279"/>
            <ac:spMk id="74" creationId="{F144B447-FDFB-479E-A635-77C0076A92A8}"/>
          </ac:spMkLst>
        </pc:spChg>
        <pc:grpChg chg="add del mod">
          <ac:chgData name="HYO JOON" userId="ff208050-173d-4933-8ee7-d0dfd2e407bf" providerId="ADAL" clId="{100FB4AA-6C8F-4E2A-A1F8-67F4F52F8D20}" dt="2020-10-29T22:21:56.020" v="470" actId="478"/>
          <ac:grpSpMkLst>
            <pc:docMk/>
            <pc:sldMk cId="3444436781" sldId="279"/>
            <ac:grpSpMk id="3" creationId="{67848716-2F6C-465F-9F17-FC33D3FE8904}"/>
          </ac:grpSpMkLst>
        </pc:grpChg>
        <pc:grpChg chg="add mod">
          <ac:chgData name="HYO JOON" userId="ff208050-173d-4933-8ee7-d0dfd2e407bf" providerId="ADAL" clId="{100FB4AA-6C8F-4E2A-A1F8-67F4F52F8D20}" dt="2020-10-29T22:21:56.146" v="471"/>
          <ac:grpSpMkLst>
            <pc:docMk/>
            <pc:sldMk cId="3444436781" sldId="279"/>
            <ac:grpSpMk id="29" creationId="{FD02595D-E861-46AD-A082-106383A65895}"/>
          </ac:grpSpMkLst>
        </pc:grpChg>
        <pc:grpChg chg="mod">
          <ac:chgData name="HYO JOON" userId="ff208050-173d-4933-8ee7-d0dfd2e407bf" providerId="ADAL" clId="{100FB4AA-6C8F-4E2A-A1F8-67F4F52F8D20}" dt="2020-10-29T22:21:56.146" v="471"/>
          <ac:grpSpMkLst>
            <pc:docMk/>
            <pc:sldMk cId="3444436781" sldId="279"/>
            <ac:grpSpMk id="30" creationId="{C0262818-50F9-49DE-B304-24364DACEF97}"/>
          </ac:grpSpMkLst>
        </pc:grpChg>
        <pc:grpChg chg="mod">
          <ac:chgData name="HYO JOON" userId="ff208050-173d-4933-8ee7-d0dfd2e407bf" providerId="ADAL" clId="{100FB4AA-6C8F-4E2A-A1F8-67F4F52F8D20}" dt="2020-10-29T22:19:56.466" v="469" actId="164"/>
          <ac:grpSpMkLst>
            <pc:docMk/>
            <pc:sldMk cId="3444436781" sldId="279"/>
            <ac:grpSpMk id="59" creationId="{D19B07C5-D5C6-4EAF-BB03-4A285F44474A}"/>
          </ac:grpSpMkLst>
        </pc:grp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52" creationId="{0489C6D0-D1E6-4460-B199-5AD68E251ADA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54" creationId="{D2C1BDCE-307C-4F49-9FC9-F685B5593A53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56" creationId="{6B6F83C6-E1A5-4337-81F9-69341C7AAA1C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58" creationId="{6939924D-488D-41DB-842E-A8122D5DCEAF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0" creationId="{328D9134-A13A-4CA3-B102-CDB41CCCEE0D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1" creationId="{20BB8FBD-0075-4749-ABC2-EEB6D278B7BA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2" creationId="{319E790A-02D6-47AE-8A12-097EAFAA764A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3" creationId="{CDEC0589-D839-4DED-B435-A65958CE886A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4" creationId="{CC5EC2C2-FB9B-4118-B26A-6FDE74F5FE93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5" creationId="{453426FD-7FF7-4C66-8E03-6AA41E6F7F0D}"/>
          </ac:picMkLst>
        </pc:picChg>
      </pc:sldChg>
      <pc:sldChg chg="addSp delSp modSp mod">
        <pc:chgData name="HYO JOON" userId="ff208050-173d-4933-8ee7-d0dfd2e407bf" providerId="ADAL" clId="{100FB4AA-6C8F-4E2A-A1F8-67F4F52F8D20}" dt="2020-10-29T22:28:37.148" v="483" actId="21"/>
        <pc:sldMkLst>
          <pc:docMk/>
          <pc:sldMk cId="831738172" sldId="286"/>
        </pc:sldMkLst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27" creationId="{617B6911-A08C-4442-BB2E-F4E0D59A4E02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28" creationId="{12D7D3EE-619F-4A5E-9917-EDA8BA692CB5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29" creationId="{76AAE5DC-F300-4B86-9A96-6FF67584050E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31" creationId="{FC7F97AB-3ECA-432C-AEFE-6550BBFD67BB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34" creationId="{4C2F80AD-6318-4C32-866A-3CCF606F2B1F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35" creationId="{9DE7F65A-3A1D-42C4-9F23-D165D16B0E13}"/>
          </ac:spMkLst>
        </pc:spChg>
        <pc:grpChg chg="add mod">
          <ac:chgData name="HYO JOON" userId="ff208050-173d-4933-8ee7-d0dfd2e407bf" providerId="ADAL" clId="{100FB4AA-6C8F-4E2A-A1F8-67F4F52F8D20}" dt="2020-10-29T22:28:35.944" v="481" actId="1076"/>
          <ac:grpSpMkLst>
            <pc:docMk/>
            <pc:sldMk cId="831738172" sldId="286"/>
            <ac:grpSpMk id="21" creationId="{594C7077-0A99-42B3-8E74-348779ADC374}"/>
          </ac:grpSpMkLst>
        </pc:grpChg>
        <pc:grpChg chg="del">
          <ac:chgData name="HYO JOON" userId="ff208050-173d-4933-8ee7-d0dfd2e407bf" providerId="ADAL" clId="{100FB4AA-6C8F-4E2A-A1F8-67F4F52F8D20}" dt="2020-10-29T22:28:34.990" v="480" actId="21"/>
          <ac:grpSpMkLst>
            <pc:docMk/>
            <pc:sldMk cId="831738172" sldId="286"/>
            <ac:grpSpMk id="23" creationId="{ED5E05D1-257C-4152-B75F-A0325912BD43}"/>
          </ac:grpSpMkLst>
        </pc:grpChg>
        <pc:grpChg chg="mod">
          <ac:chgData name="HYO JOON" userId="ff208050-173d-4933-8ee7-d0dfd2e407bf" providerId="ADAL" clId="{100FB4AA-6C8F-4E2A-A1F8-67F4F52F8D20}" dt="2020-10-29T22:28:33.282" v="478"/>
          <ac:grpSpMkLst>
            <pc:docMk/>
            <pc:sldMk cId="831738172" sldId="286"/>
            <ac:grpSpMk id="26" creationId="{C79714AA-2880-42FE-83F8-59BD0D0D3FC0}"/>
          </ac:grpSpMkLst>
        </pc:grpChg>
        <pc:grpChg chg="add del">
          <ac:chgData name="HYO JOON" userId="ff208050-173d-4933-8ee7-d0dfd2e407bf" providerId="ADAL" clId="{100FB4AA-6C8F-4E2A-A1F8-67F4F52F8D20}" dt="2020-10-29T22:28:37.148" v="483" actId="21"/>
          <ac:grpSpMkLst>
            <pc:docMk/>
            <pc:sldMk cId="831738172" sldId="286"/>
            <ac:grpSpMk id="33" creationId="{425CE15C-F40C-4EA2-9B69-1AA6C3B5BE51}"/>
          </ac:grpSpMkLst>
        </pc:grpChg>
        <pc:picChg chg="mod">
          <ac:chgData name="HYO JOON" userId="ff208050-173d-4933-8ee7-d0dfd2e407bf" providerId="ADAL" clId="{100FB4AA-6C8F-4E2A-A1F8-67F4F52F8D20}" dt="2020-10-29T22:28:33.282" v="478"/>
          <ac:picMkLst>
            <pc:docMk/>
            <pc:sldMk cId="831738172" sldId="286"/>
            <ac:picMk id="24" creationId="{AD2152BD-A81F-4E02-9C34-F300099A07E3}"/>
          </ac:picMkLst>
        </pc:picChg>
        <pc:picChg chg="mod">
          <ac:chgData name="HYO JOON" userId="ff208050-173d-4933-8ee7-d0dfd2e407bf" providerId="ADAL" clId="{100FB4AA-6C8F-4E2A-A1F8-67F4F52F8D20}" dt="2020-10-29T22:28:33.282" v="478"/>
          <ac:picMkLst>
            <pc:docMk/>
            <pc:sldMk cId="831738172" sldId="286"/>
            <ac:picMk id="25" creationId="{D1865200-E973-44F5-9270-6B19D6623450}"/>
          </ac:picMkLst>
        </pc:picChg>
      </pc:sldChg>
      <pc:sldChg chg="addSp delSp modSp mod">
        <pc:chgData name="HYO JOON" userId="ff208050-173d-4933-8ee7-d0dfd2e407bf" providerId="ADAL" clId="{100FB4AA-6C8F-4E2A-A1F8-67F4F52F8D20}" dt="2020-10-25T18:05:43.398" v="130" actId="1076"/>
        <pc:sldMkLst>
          <pc:docMk/>
          <pc:sldMk cId="2912654545" sldId="294"/>
        </pc:sldMkLst>
        <pc:spChg chg="mod">
          <ac:chgData name="HYO JOON" userId="ff208050-173d-4933-8ee7-d0dfd2e407bf" providerId="ADAL" clId="{100FB4AA-6C8F-4E2A-A1F8-67F4F52F8D20}" dt="2020-10-25T18:04:32.894" v="86" actId="1582"/>
          <ac:spMkLst>
            <pc:docMk/>
            <pc:sldMk cId="2912654545" sldId="294"/>
            <ac:spMk id="4" creationId="{93709127-40F5-4801-B97A-783B500E919D}"/>
          </ac:spMkLst>
        </pc:spChg>
        <pc:spChg chg="mod">
          <ac:chgData name="HYO JOON" userId="ff208050-173d-4933-8ee7-d0dfd2e407bf" providerId="ADAL" clId="{100FB4AA-6C8F-4E2A-A1F8-67F4F52F8D20}" dt="2020-10-25T18:02:19.107" v="47" actId="164"/>
          <ac:spMkLst>
            <pc:docMk/>
            <pc:sldMk cId="2912654545" sldId="294"/>
            <ac:spMk id="5" creationId="{58F29302-4FF8-46BD-A1CA-09690129C091}"/>
          </ac:spMkLst>
        </pc:spChg>
        <pc:spChg chg="mod">
          <ac:chgData name="HYO JOON" userId="ff208050-173d-4933-8ee7-d0dfd2e407bf" providerId="ADAL" clId="{100FB4AA-6C8F-4E2A-A1F8-67F4F52F8D20}" dt="2020-10-25T18:02:20.826" v="48" actId="164"/>
          <ac:spMkLst>
            <pc:docMk/>
            <pc:sldMk cId="2912654545" sldId="294"/>
            <ac:spMk id="35" creationId="{BCAF6F09-74EC-4223-AA0D-13975B9B282D}"/>
          </ac:spMkLst>
        </pc:spChg>
        <pc:spChg chg="add del mod ord">
          <ac:chgData name="HYO JOON" userId="ff208050-173d-4933-8ee7-d0dfd2e407bf" providerId="ADAL" clId="{100FB4AA-6C8F-4E2A-A1F8-67F4F52F8D20}" dt="2020-10-25T18:05:26.837" v="122" actId="1076"/>
          <ac:spMkLst>
            <pc:docMk/>
            <pc:sldMk cId="2912654545" sldId="294"/>
            <ac:spMk id="37" creationId="{57EB4887-AFB2-4951-A582-1A7848E6064F}"/>
          </ac:spMkLst>
        </pc:spChg>
        <pc:spChg chg="mod">
          <ac:chgData name="HYO JOON" userId="ff208050-173d-4933-8ee7-d0dfd2e407bf" providerId="ADAL" clId="{100FB4AA-6C8F-4E2A-A1F8-67F4F52F8D20}" dt="2020-10-25T18:02:19.107" v="47" actId="164"/>
          <ac:spMkLst>
            <pc:docMk/>
            <pc:sldMk cId="2912654545" sldId="294"/>
            <ac:spMk id="124" creationId="{07CA64EC-86ED-45BB-8DBA-E9D319ECCF8F}"/>
          </ac:spMkLst>
        </pc:spChg>
        <pc:spChg chg="mod">
          <ac:chgData name="HYO JOON" userId="ff208050-173d-4933-8ee7-d0dfd2e407bf" providerId="ADAL" clId="{100FB4AA-6C8F-4E2A-A1F8-67F4F52F8D20}" dt="2020-10-25T18:04:10.466" v="78" actId="1076"/>
          <ac:spMkLst>
            <pc:docMk/>
            <pc:sldMk cId="2912654545" sldId="294"/>
            <ac:spMk id="130" creationId="{781F517A-92DA-4660-A82B-CDD4F4263B96}"/>
          </ac:spMkLst>
        </pc:spChg>
        <pc:spChg chg="mod">
          <ac:chgData name="HYO JOON" userId="ff208050-173d-4933-8ee7-d0dfd2e407bf" providerId="ADAL" clId="{100FB4AA-6C8F-4E2A-A1F8-67F4F52F8D20}" dt="2020-10-25T18:02:24.262" v="50" actId="164"/>
          <ac:spMkLst>
            <pc:docMk/>
            <pc:sldMk cId="2912654545" sldId="294"/>
            <ac:spMk id="132" creationId="{A9CBF52B-0E0F-48AA-898A-16C02DB35A57}"/>
          </ac:spMkLst>
        </pc:spChg>
        <pc:spChg chg="add mod">
          <ac:chgData name="HYO JOON" userId="ff208050-173d-4933-8ee7-d0dfd2e407bf" providerId="ADAL" clId="{100FB4AA-6C8F-4E2A-A1F8-67F4F52F8D20}" dt="2020-10-25T18:05:25.232" v="121" actId="571"/>
          <ac:spMkLst>
            <pc:docMk/>
            <pc:sldMk cId="2912654545" sldId="294"/>
            <ac:spMk id="139" creationId="{694ED8CE-8AAC-4C7A-B533-6474534916F1}"/>
          </ac:spMkLst>
        </pc:spChg>
        <pc:spChg chg="add mod">
          <ac:chgData name="HYO JOON" userId="ff208050-173d-4933-8ee7-d0dfd2e407bf" providerId="ADAL" clId="{100FB4AA-6C8F-4E2A-A1F8-67F4F52F8D20}" dt="2020-10-25T18:05:29.190" v="123" actId="571"/>
          <ac:spMkLst>
            <pc:docMk/>
            <pc:sldMk cId="2912654545" sldId="294"/>
            <ac:spMk id="148" creationId="{ECD189AF-66AF-4AAD-B7DF-58F51E87516E}"/>
          </ac:spMkLst>
        </pc:spChg>
        <pc:spChg chg="mod">
          <ac:chgData name="HYO JOON" userId="ff208050-173d-4933-8ee7-d0dfd2e407bf" providerId="ADAL" clId="{100FB4AA-6C8F-4E2A-A1F8-67F4F52F8D20}" dt="2020-10-25T18:04:39.441" v="88" actId="1582"/>
          <ac:spMkLst>
            <pc:docMk/>
            <pc:sldMk cId="2912654545" sldId="294"/>
            <ac:spMk id="154" creationId="{9B0B8239-AC08-445B-8DD5-47C314B48299}"/>
          </ac:spMkLst>
        </pc:spChg>
        <pc:spChg chg="mod">
          <ac:chgData name="HYO JOON" userId="ff208050-173d-4933-8ee7-d0dfd2e407bf" providerId="ADAL" clId="{100FB4AA-6C8F-4E2A-A1F8-67F4F52F8D20}" dt="2020-10-25T18:04:44.082" v="90" actId="1582"/>
          <ac:spMkLst>
            <pc:docMk/>
            <pc:sldMk cId="2912654545" sldId="294"/>
            <ac:spMk id="155" creationId="{D67BC785-396A-4B12-96B0-EE5E2285B530}"/>
          </ac:spMkLst>
        </pc:spChg>
        <pc:spChg chg="add mod">
          <ac:chgData name="HYO JOON" userId="ff208050-173d-4933-8ee7-d0dfd2e407bf" providerId="ADAL" clId="{100FB4AA-6C8F-4E2A-A1F8-67F4F52F8D20}" dt="2020-10-25T18:05:31.113" v="124" actId="571"/>
          <ac:spMkLst>
            <pc:docMk/>
            <pc:sldMk cId="2912654545" sldId="294"/>
            <ac:spMk id="156" creationId="{9C1AFACB-A2E9-4D7A-9D36-D351412997CD}"/>
          </ac:spMkLst>
        </pc:spChg>
        <pc:spChg chg="add mod">
          <ac:chgData name="HYO JOON" userId="ff208050-173d-4933-8ee7-d0dfd2e407bf" providerId="ADAL" clId="{100FB4AA-6C8F-4E2A-A1F8-67F4F52F8D20}" dt="2020-10-25T18:05:39.560" v="128" actId="1076"/>
          <ac:spMkLst>
            <pc:docMk/>
            <pc:sldMk cId="2912654545" sldId="294"/>
            <ac:spMk id="157" creationId="{D2AE253D-5E9C-405A-9190-B55273CD4688}"/>
          </ac:spMkLst>
        </pc:spChg>
        <pc:spChg chg="add mod">
          <ac:chgData name="HYO JOON" userId="ff208050-173d-4933-8ee7-d0dfd2e407bf" providerId="ADAL" clId="{100FB4AA-6C8F-4E2A-A1F8-67F4F52F8D20}" dt="2020-10-25T18:05:40.989" v="129" actId="1076"/>
          <ac:spMkLst>
            <pc:docMk/>
            <pc:sldMk cId="2912654545" sldId="294"/>
            <ac:spMk id="158" creationId="{3531FAD3-3A6A-4016-8705-1EF481BC74F6}"/>
          </ac:spMkLst>
        </pc:spChg>
        <pc:spChg chg="add mod">
          <ac:chgData name="HYO JOON" userId="ff208050-173d-4933-8ee7-d0dfd2e407bf" providerId="ADAL" clId="{100FB4AA-6C8F-4E2A-A1F8-67F4F52F8D20}" dt="2020-10-25T18:05:37.258" v="127" actId="571"/>
          <ac:spMkLst>
            <pc:docMk/>
            <pc:sldMk cId="2912654545" sldId="294"/>
            <ac:spMk id="159" creationId="{A1BC70AD-9E1A-495C-AFA4-4A6C9E4D993C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198" creationId="{009B4169-B539-475A-BC4E-7AB20DCD0B30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199" creationId="{F70A7828-D858-4E01-852A-05277724735C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200" creationId="{658CDBED-0C0C-48C4-9DCC-C8EC990E1680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202" creationId="{82D01E6A-7548-4DB7-829D-2C14494DE165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203" creationId="{DFAC4870-E7A8-4B4E-9EF8-09560349A281}"/>
          </ac:spMkLst>
        </pc:spChg>
        <pc:spChg chg="mod">
          <ac:chgData name="HYO JOON" userId="ff208050-173d-4933-8ee7-d0dfd2e407bf" providerId="ADAL" clId="{100FB4AA-6C8F-4E2A-A1F8-67F4F52F8D20}" dt="2020-10-25T18:02:25.951" v="51" actId="164"/>
          <ac:spMkLst>
            <pc:docMk/>
            <pc:sldMk cId="2912654545" sldId="294"/>
            <ac:spMk id="204" creationId="{BF7ACA0C-6882-42BD-B7CC-EEC251F8EDC6}"/>
          </ac:spMkLst>
        </pc:spChg>
        <pc:spChg chg="mod">
          <ac:chgData name="HYO JOON" userId="ff208050-173d-4933-8ee7-d0dfd2e407bf" providerId="ADAL" clId="{100FB4AA-6C8F-4E2A-A1F8-67F4F52F8D20}" dt="2020-10-25T18:05:01.723" v="111" actId="1076"/>
          <ac:spMkLst>
            <pc:docMk/>
            <pc:sldMk cId="2912654545" sldId="294"/>
            <ac:spMk id="206" creationId="{44C17CCE-EBEA-4B91-9DDB-99546F17ADCE}"/>
          </ac:spMkLst>
        </pc:spChg>
        <pc:spChg chg="mod">
          <ac:chgData name="HYO JOON" userId="ff208050-173d-4933-8ee7-d0dfd2e407bf" providerId="ADAL" clId="{100FB4AA-6C8F-4E2A-A1F8-67F4F52F8D20}" dt="2020-10-25T18:04:10.466" v="78" actId="1076"/>
          <ac:spMkLst>
            <pc:docMk/>
            <pc:sldMk cId="2912654545" sldId="294"/>
            <ac:spMk id="289" creationId="{2C8D9D44-EA9B-45EC-A894-15A91D0627C2}"/>
          </ac:spMkLst>
        </pc:spChg>
        <pc:spChg chg="mod">
          <ac:chgData name="HYO JOON" userId="ff208050-173d-4933-8ee7-d0dfd2e407bf" providerId="ADAL" clId="{100FB4AA-6C8F-4E2A-A1F8-67F4F52F8D20}" dt="2020-10-25T18:02:24.262" v="50" actId="164"/>
          <ac:spMkLst>
            <pc:docMk/>
            <pc:sldMk cId="2912654545" sldId="294"/>
            <ac:spMk id="291" creationId="{73001652-882F-4BBF-B5D2-DA0D7BB7C12A}"/>
          </ac:spMkLst>
        </pc:spChg>
        <pc:spChg chg="mod">
          <ac:chgData name="HYO JOON" userId="ff208050-173d-4933-8ee7-d0dfd2e407bf" providerId="ADAL" clId="{100FB4AA-6C8F-4E2A-A1F8-67F4F52F8D20}" dt="2020-10-25T18:02:20.826" v="48" actId="164"/>
          <ac:spMkLst>
            <pc:docMk/>
            <pc:sldMk cId="2912654545" sldId="294"/>
            <ac:spMk id="349" creationId="{79E32200-4FCF-43A2-9BE8-8F15BB53E563}"/>
          </ac:spMkLst>
        </pc:spChg>
        <pc:spChg chg="mod">
          <ac:chgData name="HYO JOON" userId="ff208050-173d-4933-8ee7-d0dfd2e407bf" providerId="ADAL" clId="{100FB4AA-6C8F-4E2A-A1F8-67F4F52F8D20}" dt="2020-10-25T18:02:20.826" v="48" actId="164"/>
          <ac:spMkLst>
            <pc:docMk/>
            <pc:sldMk cId="2912654545" sldId="294"/>
            <ac:spMk id="394" creationId="{FA231E5A-9445-49C4-98B1-0AC53580F805}"/>
          </ac:spMkLst>
        </pc:spChg>
        <pc:spChg chg="mod">
          <ac:chgData name="HYO JOON" userId="ff208050-173d-4933-8ee7-d0dfd2e407bf" providerId="ADAL" clId="{100FB4AA-6C8F-4E2A-A1F8-67F4F52F8D20}" dt="2020-10-25T18:04:10.466" v="78" actId="1076"/>
          <ac:spMkLst>
            <pc:docMk/>
            <pc:sldMk cId="2912654545" sldId="294"/>
            <ac:spMk id="395" creationId="{F09F3EFB-C2C1-4A37-BE5B-B3D0229F9815}"/>
          </ac:spMkLst>
        </pc:spChg>
        <pc:spChg chg="mod">
          <ac:chgData name="HYO JOON" userId="ff208050-173d-4933-8ee7-d0dfd2e407bf" providerId="ADAL" clId="{100FB4AA-6C8F-4E2A-A1F8-67F4F52F8D20}" dt="2020-10-25T18:03:05.114" v="64" actId="404"/>
          <ac:spMkLst>
            <pc:docMk/>
            <pc:sldMk cId="2912654545" sldId="294"/>
            <ac:spMk id="398" creationId="{EDF06C54-8E19-4BE2-B3E5-FECF34574607}"/>
          </ac:spMkLst>
        </pc:spChg>
        <pc:spChg chg="mod">
          <ac:chgData name="HYO JOON" userId="ff208050-173d-4933-8ee7-d0dfd2e407bf" providerId="ADAL" clId="{100FB4AA-6C8F-4E2A-A1F8-67F4F52F8D20}" dt="2020-10-25T18:03:41.435" v="71" actId="947"/>
          <ac:spMkLst>
            <pc:docMk/>
            <pc:sldMk cId="2912654545" sldId="294"/>
            <ac:spMk id="416" creationId="{EBC5B58D-76ED-419D-923B-D0E0474BD4EF}"/>
          </ac:spMkLst>
        </pc:spChg>
        <pc:spChg chg="mod">
          <ac:chgData name="HYO JOON" userId="ff208050-173d-4933-8ee7-d0dfd2e407bf" providerId="ADAL" clId="{100FB4AA-6C8F-4E2A-A1F8-67F4F52F8D20}" dt="2020-10-25T18:02:25.951" v="51" actId="164"/>
          <ac:spMkLst>
            <pc:docMk/>
            <pc:sldMk cId="2912654545" sldId="294"/>
            <ac:spMk id="448" creationId="{067DA6ED-3A79-4E2D-A959-A63414FA7D1D}"/>
          </ac:spMkLst>
        </pc:spChg>
        <pc:spChg chg="mod">
          <ac:chgData name="HYO JOON" userId="ff208050-173d-4933-8ee7-d0dfd2e407bf" providerId="ADAL" clId="{100FB4AA-6C8F-4E2A-A1F8-67F4F52F8D20}" dt="2020-10-25T18:02:28.192" v="52" actId="164"/>
          <ac:spMkLst>
            <pc:docMk/>
            <pc:sldMk cId="2912654545" sldId="294"/>
            <ac:spMk id="467" creationId="{705EFD6A-03A0-4361-B7D4-5B00F3E589E5}"/>
          </ac:spMkLst>
        </pc:spChg>
        <pc:grpChg chg="mod">
          <ac:chgData name="HYO JOON" userId="ff208050-173d-4933-8ee7-d0dfd2e407bf" providerId="ADAL" clId="{100FB4AA-6C8F-4E2A-A1F8-67F4F52F8D20}" dt="2020-10-25T18:02:19.107" v="47" actId="164"/>
          <ac:grpSpMkLst>
            <pc:docMk/>
            <pc:sldMk cId="2912654545" sldId="294"/>
            <ac:grpSpMk id="6" creationId="{381D88D8-964E-452D-884E-B44CEC403A8E}"/>
          </ac:grpSpMkLst>
        </pc:grpChg>
        <pc:grpChg chg="add mod">
          <ac:chgData name="HYO JOON" userId="ff208050-173d-4933-8ee7-d0dfd2e407bf" providerId="ADAL" clId="{100FB4AA-6C8F-4E2A-A1F8-67F4F52F8D20}" dt="2020-10-25T18:03:59.533" v="76" actId="1076"/>
          <ac:grpSpMkLst>
            <pc:docMk/>
            <pc:sldMk cId="2912654545" sldId="294"/>
            <ac:grpSpMk id="7" creationId="{FB6FFA29-9E35-4F0E-B02D-70D43F5F8DE8}"/>
          </ac:grpSpMkLst>
        </pc:grpChg>
        <pc:grpChg chg="mod">
          <ac:chgData name="HYO JOON" userId="ff208050-173d-4933-8ee7-d0dfd2e407bf" providerId="ADAL" clId="{100FB4AA-6C8F-4E2A-A1F8-67F4F52F8D20}" dt="2020-10-25T18:02:24.262" v="50" actId="164"/>
          <ac:grpSpMkLst>
            <pc:docMk/>
            <pc:sldMk cId="2912654545" sldId="294"/>
            <ac:grpSpMk id="8" creationId="{BC148F08-F334-438E-98C1-61847BC44D3D}"/>
          </ac:grpSpMkLst>
        </pc:grpChg>
        <pc:grpChg chg="add mod">
          <ac:chgData name="HYO JOON" userId="ff208050-173d-4933-8ee7-d0dfd2e407bf" providerId="ADAL" clId="{100FB4AA-6C8F-4E2A-A1F8-67F4F52F8D20}" dt="2020-10-25T18:04:04.061" v="77" actId="1076"/>
          <ac:grpSpMkLst>
            <pc:docMk/>
            <pc:sldMk cId="2912654545" sldId="294"/>
            <ac:grpSpMk id="9" creationId="{155D6743-9CC1-469D-85FE-0F2B8987CC08}"/>
          </ac:grpSpMkLst>
        </pc:grpChg>
        <pc:grpChg chg="add mod">
          <ac:chgData name="HYO JOON" userId="ff208050-173d-4933-8ee7-d0dfd2e407bf" providerId="ADAL" clId="{100FB4AA-6C8F-4E2A-A1F8-67F4F52F8D20}" dt="2020-10-25T18:04:10.466" v="78" actId="1076"/>
          <ac:grpSpMkLst>
            <pc:docMk/>
            <pc:sldMk cId="2912654545" sldId="294"/>
            <ac:grpSpMk id="10" creationId="{15610CB4-E740-4B01-A961-3A8F0ACF9F3C}"/>
          </ac:grpSpMkLst>
        </pc:grpChg>
        <pc:grpChg chg="add mod">
          <ac:chgData name="HYO JOON" userId="ff208050-173d-4933-8ee7-d0dfd2e407bf" providerId="ADAL" clId="{100FB4AA-6C8F-4E2A-A1F8-67F4F52F8D20}" dt="2020-10-25T18:04:13.640" v="79" actId="1076"/>
          <ac:grpSpMkLst>
            <pc:docMk/>
            <pc:sldMk cId="2912654545" sldId="294"/>
            <ac:grpSpMk id="11" creationId="{D751FDAC-2ABF-404B-B45C-122F7E65A3BA}"/>
          </ac:grpSpMkLst>
        </pc:grpChg>
        <pc:grpChg chg="add mod">
          <ac:chgData name="HYO JOON" userId="ff208050-173d-4933-8ee7-d0dfd2e407bf" providerId="ADAL" clId="{100FB4AA-6C8F-4E2A-A1F8-67F4F52F8D20}" dt="2020-10-25T18:04:16.295" v="80" actId="1076"/>
          <ac:grpSpMkLst>
            <pc:docMk/>
            <pc:sldMk cId="2912654545" sldId="294"/>
            <ac:grpSpMk id="13" creationId="{D6EDF27F-9932-4F22-8BA6-2468CC9CC5B9}"/>
          </ac:grpSpMkLst>
        </pc:grpChg>
        <pc:grpChg chg="add mod">
          <ac:chgData name="HYO JOON" userId="ff208050-173d-4933-8ee7-d0dfd2e407bf" providerId="ADAL" clId="{100FB4AA-6C8F-4E2A-A1F8-67F4F52F8D20}" dt="2020-10-25T18:04:20.260" v="83" actId="1076"/>
          <ac:grpSpMkLst>
            <pc:docMk/>
            <pc:sldMk cId="2912654545" sldId="294"/>
            <ac:grpSpMk id="14" creationId="{03484626-3E8C-4B75-B3AF-8FA29770B09B}"/>
          </ac:grpSpMkLst>
        </pc:grpChg>
        <pc:grpChg chg="mod">
          <ac:chgData name="HYO JOON" userId="ff208050-173d-4933-8ee7-d0dfd2e407bf" providerId="ADAL" clId="{100FB4AA-6C8F-4E2A-A1F8-67F4F52F8D20}" dt="2020-10-25T18:02:25.951" v="51" actId="164"/>
          <ac:grpSpMkLst>
            <pc:docMk/>
            <pc:sldMk cId="2912654545" sldId="294"/>
            <ac:grpSpMk id="58" creationId="{18BD8213-E834-4381-9B2D-91DB653EB0DA}"/>
          </ac:grpSpMkLst>
        </pc:grpChg>
        <pc:grpChg chg="mod">
          <ac:chgData name="HYO JOON" userId="ff208050-173d-4933-8ee7-d0dfd2e407bf" providerId="ADAL" clId="{100FB4AA-6C8F-4E2A-A1F8-67F4F52F8D20}" dt="2020-10-25T18:02:20.826" v="48" actId="164"/>
          <ac:grpSpMkLst>
            <pc:docMk/>
            <pc:sldMk cId="2912654545" sldId="294"/>
            <ac:grpSpMk id="342" creationId="{71D9B75A-4D28-4D0C-8C34-2B8B36F17841}"/>
          </ac:grpSpMkLst>
        </pc:grpChg>
        <pc:grpChg chg="mod">
          <ac:chgData name="HYO JOON" userId="ff208050-173d-4933-8ee7-d0dfd2e407bf" providerId="ADAL" clId="{100FB4AA-6C8F-4E2A-A1F8-67F4F52F8D20}" dt="2020-10-25T18:02:28.192" v="52" actId="164"/>
          <ac:grpSpMkLst>
            <pc:docMk/>
            <pc:sldMk cId="2912654545" sldId="294"/>
            <ac:grpSpMk id="466" creationId="{4B22AF34-A117-4764-85FC-C9795C963930}"/>
          </ac:grpSpMkLst>
        </pc:grpChg>
        <pc:grpChg chg="mod">
          <ac:chgData name="HYO JOON" userId="ff208050-173d-4933-8ee7-d0dfd2e407bf" providerId="ADAL" clId="{100FB4AA-6C8F-4E2A-A1F8-67F4F52F8D20}" dt="2020-10-25T18:02:25.951" v="51" actId="164"/>
          <ac:grpSpMkLst>
            <pc:docMk/>
            <pc:sldMk cId="2912654545" sldId="294"/>
            <ac:grpSpMk id="469" creationId="{D8C3E57C-5B5D-4AAB-B2AC-BC1FE7D9A152}"/>
          </ac:grpSpMkLst>
        </pc:grpChg>
        <pc:grpChg chg="mod">
          <ac:chgData name="HYO JOON" userId="ff208050-173d-4933-8ee7-d0dfd2e407bf" providerId="ADAL" clId="{100FB4AA-6C8F-4E2A-A1F8-67F4F52F8D20}" dt="2020-10-25T18:02:20.826" v="48" actId="164"/>
          <ac:grpSpMkLst>
            <pc:docMk/>
            <pc:sldMk cId="2912654545" sldId="294"/>
            <ac:grpSpMk id="470" creationId="{0F85BE95-0C7B-41BE-8312-DD695358EB65}"/>
          </ac:grpSpMkLst>
        </pc:grpChg>
        <pc:picChg chg="add del mod">
          <ac:chgData name="HYO JOON" userId="ff208050-173d-4933-8ee7-d0dfd2e407bf" providerId="ADAL" clId="{100FB4AA-6C8F-4E2A-A1F8-67F4F52F8D20}" dt="2020-10-25T18:05:43.398" v="130" actId="1076"/>
          <ac:picMkLst>
            <pc:docMk/>
            <pc:sldMk cId="2912654545" sldId="294"/>
            <ac:picMk id="3" creationId="{53E11462-3487-4671-8487-0B449A636537}"/>
          </ac:picMkLst>
        </pc:picChg>
        <pc:picChg chg="mod">
          <ac:chgData name="HYO JOON" userId="ff208050-173d-4933-8ee7-d0dfd2e407bf" providerId="ADAL" clId="{100FB4AA-6C8F-4E2A-A1F8-67F4F52F8D20}" dt="2020-10-25T18:04:10.466" v="78" actId="1076"/>
          <ac:picMkLst>
            <pc:docMk/>
            <pc:sldMk cId="2912654545" sldId="294"/>
            <ac:picMk id="38" creationId="{D86EFF4C-5BF2-47AA-9433-30D11E4A7BFF}"/>
          </ac:picMkLst>
        </pc:picChg>
        <pc:picChg chg="mod">
          <ac:chgData name="HYO JOON" userId="ff208050-173d-4933-8ee7-d0dfd2e407bf" providerId="ADAL" clId="{100FB4AA-6C8F-4E2A-A1F8-67F4F52F8D20}" dt="2020-10-25T18:02:24.262" v="50" actId="164"/>
          <ac:picMkLst>
            <pc:docMk/>
            <pc:sldMk cId="2912654545" sldId="294"/>
            <ac:picMk id="40" creationId="{EEF38606-EFBF-4B7D-B58E-AA9C4626B479}"/>
          </ac:picMkLst>
        </pc:picChg>
        <pc:picChg chg="mod">
          <ac:chgData name="HYO JOON" userId="ff208050-173d-4933-8ee7-d0dfd2e407bf" providerId="ADAL" clId="{100FB4AA-6C8F-4E2A-A1F8-67F4F52F8D20}" dt="2020-10-25T18:02:28.192" v="52" actId="164"/>
          <ac:picMkLst>
            <pc:docMk/>
            <pc:sldMk cId="2912654545" sldId="294"/>
            <ac:picMk id="41" creationId="{6CC1E5F0-9045-445B-87B1-E08CB9FB9699}"/>
          </ac:picMkLst>
        </pc:picChg>
        <pc:picChg chg="mod">
          <ac:chgData name="HYO JOON" userId="ff208050-173d-4933-8ee7-d0dfd2e407bf" providerId="ADAL" clId="{100FB4AA-6C8F-4E2A-A1F8-67F4F52F8D20}" dt="2020-10-25T18:02:24.262" v="50" actId="164"/>
          <ac:picMkLst>
            <pc:docMk/>
            <pc:sldMk cId="2912654545" sldId="294"/>
            <ac:picMk id="59" creationId="{6210E712-F33C-4A59-87B2-81B6D7A2B09A}"/>
          </ac:picMkLst>
        </pc:picChg>
        <pc:picChg chg="mod">
          <ac:chgData name="HYO JOON" userId="ff208050-173d-4933-8ee7-d0dfd2e407bf" providerId="ADAL" clId="{100FB4AA-6C8F-4E2A-A1F8-67F4F52F8D20}" dt="2020-10-25T18:04:10.466" v="78" actId="1076"/>
          <ac:picMkLst>
            <pc:docMk/>
            <pc:sldMk cId="2912654545" sldId="294"/>
            <ac:picMk id="1026" creationId="{B7A144A5-52F2-42D8-961C-EFE9AC64DFB3}"/>
          </ac:picMkLst>
        </pc:picChg>
      </pc:sldChg>
      <pc:sldChg chg="modSp mod">
        <pc:chgData name="HYO JOON" userId="ff208050-173d-4933-8ee7-d0dfd2e407bf" providerId="ADAL" clId="{100FB4AA-6C8F-4E2A-A1F8-67F4F52F8D20}" dt="2020-11-01T02:29:47.902" v="647" actId="1076"/>
        <pc:sldMkLst>
          <pc:docMk/>
          <pc:sldMk cId="3530946864" sldId="302"/>
        </pc:sldMkLst>
        <pc:picChg chg="mod">
          <ac:chgData name="HYO JOON" userId="ff208050-173d-4933-8ee7-d0dfd2e407bf" providerId="ADAL" clId="{100FB4AA-6C8F-4E2A-A1F8-67F4F52F8D20}" dt="2020-11-01T02:29:47.902" v="647" actId="1076"/>
          <ac:picMkLst>
            <pc:docMk/>
            <pc:sldMk cId="3530946864" sldId="302"/>
            <ac:picMk id="14" creationId="{EBCC186D-75EE-4B5F-9EAA-BBECE6091F13}"/>
          </ac:picMkLst>
        </pc:picChg>
      </pc:sldChg>
      <pc:sldChg chg="modSp mod">
        <pc:chgData name="HYO JOON" userId="ff208050-173d-4933-8ee7-d0dfd2e407bf" providerId="ADAL" clId="{100FB4AA-6C8F-4E2A-A1F8-67F4F52F8D20}" dt="2020-10-29T22:03:22.532" v="445" actId="14100"/>
        <pc:sldMkLst>
          <pc:docMk/>
          <pc:sldMk cId="982252129" sldId="305"/>
        </pc:sldMkLst>
        <pc:spChg chg="mod">
          <ac:chgData name="HYO JOON" userId="ff208050-173d-4933-8ee7-d0dfd2e407bf" providerId="ADAL" clId="{100FB4AA-6C8F-4E2A-A1F8-67F4F52F8D20}" dt="2020-10-29T22:03:16.511" v="443" actId="14100"/>
          <ac:spMkLst>
            <pc:docMk/>
            <pc:sldMk cId="982252129" sldId="305"/>
            <ac:spMk id="56" creationId="{9872BD74-8641-4416-91A2-DB321CAC0D6A}"/>
          </ac:spMkLst>
        </pc:spChg>
        <pc:spChg chg="mod">
          <ac:chgData name="HYO JOON" userId="ff208050-173d-4933-8ee7-d0dfd2e407bf" providerId="ADAL" clId="{100FB4AA-6C8F-4E2A-A1F8-67F4F52F8D20}" dt="2020-10-29T22:03:14.070" v="442" actId="14100"/>
          <ac:spMkLst>
            <pc:docMk/>
            <pc:sldMk cId="982252129" sldId="305"/>
            <ac:spMk id="58" creationId="{5479FB1E-5DC2-448E-9F80-BD6F8F50A947}"/>
          </ac:spMkLst>
        </pc:spChg>
        <pc:spChg chg="mod">
          <ac:chgData name="HYO JOON" userId="ff208050-173d-4933-8ee7-d0dfd2e407bf" providerId="ADAL" clId="{100FB4AA-6C8F-4E2A-A1F8-67F4F52F8D20}" dt="2020-10-29T22:03:20.043" v="444" actId="14100"/>
          <ac:spMkLst>
            <pc:docMk/>
            <pc:sldMk cId="982252129" sldId="305"/>
            <ac:spMk id="223" creationId="{9B6F3545-6A65-45F2-89EF-9274805A4490}"/>
          </ac:spMkLst>
        </pc:spChg>
        <pc:spChg chg="mod">
          <ac:chgData name="HYO JOON" userId="ff208050-173d-4933-8ee7-d0dfd2e407bf" providerId="ADAL" clId="{100FB4AA-6C8F-4E2A-A1F8-67F4F52F8D20}" dt="2020-10-29T22:03:22.532" v="445" actId="14100"/>
          <ac:spMkLst>
            <pc:docMk/>
            <pc:sldMk cId="982252129" sldId="305"/>
            <ac:spMk id="225" creationId="{49F025CC-4B33-4583-81BE-F788C0055AD9}"/>
          </ac:spMkLst>
        </pc:spChg>
      </pc:sldChg>
      <pc:sldChg chg="addSp modSp mod">
        <pc:chgData name="HYO JOON" userId="ff208050-173d-4933-8ee7-d0dfd2e407bf" providerId="ADAL" clId="{100FB4AA-6C8F-4E2A-A1F8-67F4F52F8D20}" dt="2020-10-29T22:22:28.152" v="476" actId="1076"/>
        <pc:sldMkLst>
          <pc:docMk/>
          <pc:sldMk cId="2048166020" sldId="306"/>
        </pc:sldMkLst>
        <pc:cxnChg chg="add mod">
          <ac:chgData name="HYO JOON" userId="ff208050-173d-4933-8ee7-d0dfd2e407bf" providerId="ADAL" clId="{100FB4AA-6C8F-4E2A-A1F8-67F4F52F8D20}" dt="2020-10-29T22:22:28.152" v="476" actId="1076"/>
          <ac:cxnSpMkLst>
            <pc:docMk/>
            <pc:sldMk cId="2048166020" sldId="306"/>
            <ac:cxnSpMk id="3" creationId="{54F1066A-342B-437D-B722-85DAF4F71572}"/>
          </ac:cxnSpMkLst>
        </pc:cxnChg>
      </pc:sldChg>
      <pc:sldChg chg="delSp modSp">
        <pc:chgData name="HYO JOON" userId="ff208050-173d-4933-8ee7-d0dfd2e407bf" providerId="ADAL" clId="{100FB4AA-6C8F-4E2A-A1F8-67F4F52F8D20}" dt="2020-10-29T22:28:20.306" v="477" actId="165"/>
        <pc:sldMkLst>
          <pc:docMk/>
          <pc:sldMk cId="1813895817" sldId="308"/>
        </pc:sldMkLst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12" creationId="{11CA4AFE-79A4-44A5-ACFC-9A50D2B50BE8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0" creationId="{2C9E364F-B96B-4F76-9228-2545D8C8C4C9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1" creationId="{870217F3-7238-48B4-AA65-291E5585FD45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2" creationId="{F6E57B87-AD0A-4F80-83A4-F8DE43BE56C9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3" creationId="{C544BA74-1B83-424C-A7BD-CE07ACCB6F67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4" creationId="{5508D826-4D33-4632-9966-3499D05DD315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5" creationId="{130B7A09-63AC-4E90-A182-B48395BFD01C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6" creationId="{3D210731-9A5C-476D-B784-EE9A6E333DBA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7" creationId="{BEA962A1-E00D-48B3-8125-73BBB8A105D5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8" creationId="{DA6C9391-FB7E-456C-B421-951F07E96175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9" creationId="{7319771C-48AF-4ABC-A0C9-0353E582C00D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40" creationId="{3FCBCA16-D03A-478F-B6B7-E4679ACC37C0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41" creationId="{FE4C5056-D060-4451-8E5D-E661579D7792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42" creationId="{5E86B3CC-AE85-4197-A6E8-AA6340618894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44" creationId="{F04D9B25-C1BD-417A-B6FB-31F6B8532C78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50" creationId="{21EABD9D-11D1-4A21-80A5-51C7986BE4CB}"/>
          </ac:spMkLst>
        </pc:spChg>
        <pc:grpChg chg="del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2" creationId="{3333DC81-43B7-45BE-AFC9-E6F4676B4293}"/>
          </ac:grpSpMkLst>
        </pc:grpChg>
        <pc:grpChg chg="mod topLvl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10" creationId="{CE92F764-7029-4B72-84B1-16A9EEEDE113}"/>
          </ac:grpSpMkLst>
        </pc:grpChg>
        <pc:grpChg chg="mod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56" creationId="{1289C54E-7F55-4005-A619-82D886E5FDF7}"/>
          </ac:grpSpMkLst>
        </pc:grpChg>
        <pc:grpChg chg="mod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57" creationId="{71DAFAD8-7F26-4B6D-8B3C-EB421CB96ACB}"/>
          </ac:grpSpMkLst>
        </pc:grpChg>
        <pc:grpChg chg="mod topLvl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60" creationId="{D116AE54-9C3B-4542-9EB1-DDE8604D1D1B}"/>
          </ac:grpSpMkLst>
        </pc:grp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1" creationId="{7BA72B4C-A691-4961-8653-E81B195A1DF7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3" creationId="{686465CA-0271-42A0-8C84-C12972705268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4" creationId="{7C871EE5-0AF5-4EDC-99C2-46D658CD8602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5" creationId="{4A23D9CF-365E-4297-A126-4D5868335133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6" creationId="{7C21D00C-248B-485C-8F2E-9B9A1FE4AD1D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7" creationId="{D92FDAA9-ED39-46E0-86C7-B4C37C02E35C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8" creationId="{22340511-2A93-4B33-9829-0B9769A863AC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9" creationId="{F161A7B7-B930-4D5C-A2FC-290D98949E03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3" creationId="{672FCBBB-F882-42A4-9468-69B2F29B06F3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6" creationId="{CCF5E318-24F4-4BDD-9D8A-2C624B91A32A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7" creationId="{E2CC73E4-A98F-40FD-96C5-F19BDD8289BD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8" creationId="{FA4632CD-21C1-47EF-8156-BA0BCA45E22E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9" creationId="{3354051E-9480-4801-9F53-6BCED9F60230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55" creationId="{B512B6EE-CD6C-444B-A8CF-F3C5E9F365F4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59" creationId="{6F51C71D-49E9-4AAF-B95F-EE65D16FB9E0}"/>
          </ac:picMkLst>
        </pc:pic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0" creationId="{62C5C301-ECC5-4241-AA4B-7C5CB9958461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1" creationId="{4B5BD13A-237C-4C6C-AF1C-E4305BEDCE1C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2" creationId="{60508E9C-21C0-4AE1-9DB0-784C3FB59B8F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3" creationId="{891A6D5B-817E-4744-9E4D-2D2FC8A1EC99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4" creationId="{E93D109E-88B9-4810-B1AB-1A3A45A6F5B7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5" creationId="{78A253D9-F762-46C0-8167-585B231ACE50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6" creationId="{65A9A6BC-F8DA-4044-A5A8-A074AD342815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7" creationId="{3D174D80-D301-4ACF-A065-327594A5FB8F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8" creationId="{A4DED6B3-0067-4064-8842-F554DB0DAB31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9" creationId="{18094776-4E21-4240-8635-B6A9B01F3DAF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45" creationId="{D9F5BCB6-ABE0-43AF-B54B-3B464A1CBA9A}"/>
          </ac:cxnSpMkLst>
        </pc:cxnChg>
      </pc:sldChg>
      <pc:sldChg chg="addSp delSp modSp mod">
        <pc:chgData name="HYO JOON" userId="ff208050-173d-4933-8ee7-d0dfd2e407bf" providerId="ADAL" clId="{100FB4AA-6C8F-4E2A-A1F8-67F4F52F8D20}" dt="2020-11-01T02:36:03.928" v="704" actId="1076"/>
        <pc:sldMkLst>
          <pc:docMk/>
          <pc:sldMk cId="1240908963" sldId="309"/>
        </pc:sldMkLst>
        <pc:spChg chg="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8" creationId="{694D0F20-FA85-4CE0-8450-7B42EB8DC198}"/>
          </ac:spMkLst>
        </pc:spChg>
        <pc:spChg chg="add mod">
          <ac:chgData name="HYO JOON" userId="ff208050-173d-4933-8ee7-d0dfd2e407bf" providerId="ADAL" clId="{100FB4AA-6C8F-4E2A-A1F8-67F4F52F8D20}" dt="2020-11-01T02:36:03.928" v="704" actId="1076"/>
          <ac:spMkLst>
            <pc:docMk/>
            <pc:sldMk cId="1240908963" sldId="309"/>
            <ac:spMk id="23" creationId="{3F550150-2A3F-4410-B287-73D58D46EFCB}"/>
          </ac:spMkLst>
        </pc:spChg>
        <pc:spChg chg="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38" creationId="{0AA228E6-98BD-417E-AC90-227DAF3D8623}"/>
          </ac:spMkLst>
        </pc:spChg>
        <pc:spChg chg="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39" creationId="{A7EAFE88-E18E-4D4F-9CE1-DB472EEFE193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40" creationId="{288D0211-51C7-4DF5-BB5B-D290F75F44E1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2" creationId="{23424AD2-F1E2-4E7C-B276-C57D800857A7}"/>
          </ac:spMkLst>
        </pc:spChg>
        <pc:spChg chg="del">
          <ac:chgData name="HYO JOON" userId="ff208050-173d-4933-8ee7-d0dfd2e407bf" providerId="ADAL" clId="{100FB4AA-6C8F-4E2A-A1F8-67F4F52F8D20}" dt="2020-11-01T02:14:10.661" v="491" actId="21"/>
          <ac:spMkLst>
            <pc:docMk/>
            <pc:sldMk cId="1240908963" sldId="309"/>
            <ac:spMk id="63" creationId="{A7D0E51D-17AE-4FF5-8A31-017C46271728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4" creationId="{94BAB9D0-9AA0-4AA9-8A1C-4B18C2D3305E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5" creationId="{78BA0422-9880-4516-A6AD-B3FF75494EAA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6" creationId="{B8905152-542F-470A-AB74-A028BC4FED5D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7" creationId="{62B04A9A-CCF6-4E0A-A0E3-2FE2152C4C26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9" creationId="{F4769935-E6A4-408C-B0C1-C0F09CDC376E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0" creationId="{8F6EB8E1-1500-4701-8921-0139CEAC6A12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1" creationId="{32A468A7-12B5-4F1D-863A-FD9068AE9DBF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2" creationId="{D517F024-DB8A-43F1-AEC3-C9A51D12F951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3" creationId="{4F688C23-D726-48C7-A0A0-B3DC71B2A850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4" creationId="{0C69D45D-9CD1-433B-9A8A-2629E52603D0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5" creationId="{543712ED-C4E9-4236-8792-540B12F15ACB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6" creationId="{61AF43AB-89BB-4483-A818-0100F505A5EF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7" creationId="{A1012E54-EAEA-4515-AFD6-CB2D8FDCA27D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01" creationId="{CFD0E573-1168-4656-94FC-991E4E173975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03" creationId="{3FF7CF82-AEFF-48B6-AFC8-0620F6DF47F2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05" creationId="{D6E4B991-5A4D-46D0-8732-6BC7D7B14E9C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06" creationId="{6E1F7A80-6A2A-494C-A9E7-ED3EF9C26679}"/>
          </ac:spMkLst>
        </pc:spChg>
        <pc:spChg chg="add del mod">
          <ac:chgData name="HYO JOON" userId="ff208050-173d-4933-8ee7-d0dfd2e407bf" providerId="ADAL" clId="{100FB4AA-6C8F-4E2A-A1F8-67F4F52F8D20}" dt="2020-11-01T02:30:59.901" v="683" actId="21"/>
          <ac:spMkLst>
            <pc:docMk/>
            <pc:sldMk cId="1240908963" sldId="309"/>
            <ac:spMk id="125" creationId="{99FF5F8C-DC09-4B9E-9CDB-6C219A2DED5C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26" creationId="{3330948C-20F7-4A53-9D7A-D73E3AFE9098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28" creationId="{B8EB53AD-D9AC-40E5-B17C-E86A3419D759}"/>
          </ac:spMkLst>
        </pc:spChg>
        <pc:spChg chg="add del mod">
          <ac:chgData name="HYO JOON" userId="ff208050-173d-4933-8ee7-d0dfd2e407bf" providerId="ADAL" clId="{100FB4AA-6C8F-4E2A-A1F8-67F4F52F8D20}" dt="2020-11-01T02:31:35.209" v="695" actId="22"/>
          <ac:spMkLst>
            <pc:docMk/>
            <pc:sldMk cId="1240908963" sldId="309"/>
            <ac:spMk id="135" creationId="{4B27F92B-C6B0-4A20-B0CA-327740C632CD}"/>
          </ac:spMkLst>
        </pc:spChg>
        <pc:spChg chg="add mod">
          <ac:chgData name="HYO JOON" userId="ff208050-173d-4933-8ee7-d0dfd2e407bf" providerId="ADAL" clId="{100FB4AA-6C8F-4E2A-A1F8-67F4F52F8D20}" dt="2020-11-01T02:31:43.688" v="698" actId="164"/>
          <ac:spMkLst>
            <pc:docMk/>
            <pc:sldMk cId="1240908963" sldId="309"/>
            <ac:spMk id="136" creationId="{6D2482D0-BA45-4898-8EAD-7FC0539AF9DB}"/>
          </ac:spMkLst>
        </pc:spChg>
        <pc:grpChg chg="add mod">
          <ac:chgData name="HYO JOON" userId="ff208050-173d-4933-8ee7-d0dfd2e407bf" providerId="ADAL" clId="{100FB4AA-6C8F-4E2A-A1F8-67F4F52F8D20}" dt="2020-11-01T02:19:01.226" v="553" actId="1076"/>
          <ac:grpSpMkLst>
            <pc:docMk/>
            <pc:sldMk cId="1240908963" sldId="309"/>
            <ac:grpSpMk id="24" creationId="{C428B22C-FF5B-4425-AF33-67E6C9C1FC6C}"/>
          </ac:grpSpMkLst>
        </pc:grpChg>
        <pc:grpChg chg="add mod">
          <ac:chgData name="HYO JOON" userId="ff208050-173d-4933-8ee7-d0dfd2e407bf" providerId="ADAL" clId="{100FB4AA-6C8F-4E2A-A1F8-67F4F52F8D20}" dt="2020-11-01T02:31:32.463" v="692" actId="1076"/>
          <ac:grpSpMkLst>
            <pc:docMk/>
            <pc:sldMk cId="1240908963" sldId="309"/>
            <ac:grpSpMk id="36" creationId="{2803C6D1-5C1E-46F8-A715-3DE95D23811C}"/>
          </ac:grpSpMkLst>
        </pc:grpChg>
        <pc:grpChg chg="add mod">
          <ac:chgData name="HYO JOON" userId="ff208050-173d-4933-8ee7-d0dfd2e407bf" providerId="ADAL" clId="{100FB4AA-6C8F-4E2A-A1F8-67F4F52F8D20}" dt="2020-11-01T02:31:43.688" v="698" actId="164"/>
          <ac:grpSpMkLst>
            <pc:docMk/>
            <pc:sldMk cId="1240908963" sldId="309"/>
            <ac:grpSpMk id="133" creationId="{F66DCD37-36DC-4084-B3EB-7604A920EC5C}"/>
          </ac:grpSpMkLst>
        </pc:grpChg>
        <pc:grpChg chg="add mod">
          <ac:chgData name="HYO JOON" userId="ff208050-173d-4933-8ee7-d0dfd2e407bf" providerId="ADAL" clId="{100FB4AA-6C8F-4E2A-A1F8-67F4F52F8D20}" dt="2020-11-01T02:31:43.688" v="698" actId="164"/>
          <ac:grpSpMkLst>
            <pc:docMk/>
            <pc:sldMk cId="1240908963" sldId="309"/>
            <ac:grpSpMk id="138" creationId="{C85A7273-5903-4CE3-9DCE-D38AEF5B9A00}"/>
          </ac:grpSpMkLst>
        </pc:grpChg>
        <pc:picChg chg="add del mod modCrop">
          <ac:chgData name="HYO JOON" userId="ff208050-173d-4933-8ee7-d0dfd2e407bf" providerId="ADAL" clId="{100FB4AA-6C8F-4E2A-A1F8-67F4F52F8D20}" dt="2020-11-01T02:17:17.952" v="517" actId="21"/>
          <ac:picMkLst>
            <pc:docMk/>
            <pc:sldMk cId="1240908963" sldId="309"/>
            <ac:picMk id="3" creationId="{51BB37BC-95B2-4462-932B-FA412D0FE415}"/>
          </ac:picMkLst>
        </pc:picChg>
        <pc:picChg chg="add del mod modCrop">
          <ac:chgData name="HYO JOON" userId="ff208050-173d-4933-8ee7-d0dfd2e407bf" providerId="ADAL" clId="{100FB4AA-6C8F-4E2A-A1F8-67F4F52F8D20}" dt="2020-11-01T02:17:17.952" v="517" actId="21"/>
          <ac:picMkLst>
            <pc:docMk/>
            <pc:sldMk cId="1240908963" sldId="309"/>
            <ac:picMk id="5" creationId="{7EB14C7C-A8AC-4174-AC0A-6EC73D482ED1}"/>
          </ac:picMkLst>
        </pc:picChg>
        <pc:picChg chg="add del mod modCrop">
          <ac:chgData name="HYO JOON" userId="ff208050-173d-4933-8ee7-d0dfd2e407bf" providerId="ADAL" clId="{100FB4AA-6C8F-4E2A-A1F8-67F4F52F8D20}" dt="2020-11-01T02:17:17.952" v="517" actId="21"/>
          <ac:picMkLst>
            <pc:docMk/>
            <pc:sldMk cId="1240908963" sldId="309"/>
            <ac:picMk id="7" creationId="{5FDE0A46-ECAF-4598-ABBC-E641EA1F93CE}"/>
          </ac:picMkLst>
        </pc:picChg>
        <pc:picChg chg="add del mod modCrop">
          <ac:chgData name="HYO JOON" userId="ff208050-173d-4933-8ee7-d0dfd2e407bf" providerId="ADAL" clId="{100FB4AA-6C8F-4E2A-A1F8-67F4F52F8D20}" dt="2020-11-01T02:17:17.952" v="517" actId="21"/>
          <ac:picMkLst>
            <pc:docMk/>
            <pc:sldMk cId="1240908963" sldId="309"/>
            <ac:picMk id="10" creationId="{7B512E9B-38B4-498C-84E4-A9839FAF6CC4}"/>
          </ac:picMkLst>
        </pc:picChg>
        <pc:picChg chg="add del mod">
          <ac:chgData name="HYO JOON" userId="ff208050-173d-4933-8ee7-d0dfd2e407bf" providerId="ADAL" clId="{100FB4AA-6C8F-4E2A-A1F8-67F4F52F8D20}" dt="2020-11-01T02:17:18.193" v="518" actId="21"/>
          <ac:picMkLst>
            <pc:docMk/>
            <pc:sldMk cId="1240908963" sldId="309"/>
            <ac:picMk id="12" creationId="{CE75BA1C-0F35-40DA-B7B3-D717A2B1A18D}"/>
          </ac:picMkLst>
        </pc:picChg>
        <pc:picChg chg="add mod modCrop">
          <ac:chgData name="HYO JOON" userId="ff208050-173d-4933-8ee7-d0dfd2e407bf" providerId="ADAL" clId="{100FB4AA-6C8F-4E2A-A1F8-67F4F52F8D20}" dt="2020-11-01T02:18:52.848" v="548" actId="164"/>
          <ac:picMkLst>
            <pc:docMk/>
            <pc:sldMk cId="1240908963" sldId="309"/>
            <ac:picMk id="14" creationId="{8C356E21-AF4E-46F0-BE4C-8F1595B281E0}"/>
          </ac:picMkLst>
        </pc:picChg>
        <pc:picChg chg="add mod modCrop">
          <ac:chgData name="HYO JOON" userId="ff208050-173d-4933-8ee7-d0dfd2e407bf" providerId="ADAL" clId="{100FB4AA-6C8F-4E2A-A1F8-67F4F52F8D20}" dt="2020-11-01T02:18:52.848" v="548" actId="164"/>
          <ac:picMkLst>
            <pc:docMk/>
            <pc:sldMk cId="1240908963" sldId="309"/>
            <ac:picMk id="16" creationId="{27D5AADA-DA5B-4D83-B2D0-2AA975C3651A}"/>
          </ac:picMkLst>
        </pc:picChg>
        <pc:picChg chg="add mod modCrop">
          <ac:chgData name="HYO JOON" userId="ff208050-173d-4933-8ee7-d0dfd2e407bf" providerId="ADAL" clId="{100FB4AA-6C8F-4E2A-A1F8-67F4F52F8D20}" dt="2020-11-01T02:35:53.260" v="701" actId="732"/>
          <ac:picMkLst>
            <pc:docMk/>
            <pc:sldMk cId="1240908963" sldId="309"/>
            <ac:picMk id="18" creationId="{128F6A29-40F6-4859-8E5B-EE0379D1550C}"/>
          </ac:picMkLst>
        </pc:picChg>
        <pc:picChg chg="add del mod">
          <ac:chgData name="HYO JOON" userId="ff208050-173d-4933-8ee7-d0dfd2e407bf" providerId="ADAL" clId="{100FB4AA-6C8F-4E2A-A1F8-67F4F52F8D20}" dt="2020-11-01T02:18:24.920" v="540" actId="21"/>
          <ac:picMkLst>
            <pc:docMk/>
            <pc:sldMk cId="1240908963" sldId="309"/>
            <ac:picMk id="20" creationId="{D194A630-6F88-41B9-825A-E33386DC6DC5}"/>
          </ac:picMkLst>
        </pc:picChg>
        <pc:picChg chg="add mod modCrop">
          <ac:chgData name="HYO JOON" userId="ff208050-173d-4933-8ee7-d0dfd2e407bf" providerId="ADAL" clId="{100FB4AA-6C8F-4E2A-A1F8-67F4F52F8D20}" dt="2020-11-01T02:35:41.177" v="699" actId="732"/>
          <ac:picMkLst>
            <pc:docMk/>
            <pc:sldMk cId="1240908963" sldId="309"/>
            <ac:picMk id="22" creationId="{3BA67411-3AC5-455F-ADF2-B69EEFC39A9F}"/>
          </ac:picMkLst>
        </pc:picChg>
        <pc:picChg chg="add mod or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26" creationId="{C0E3BA42-8556-4169-99C1-159C7820029F}"/>
          </ac:picMkLst>
        </pc:picChg>
        <pc:picChg chg="add del mod">
          <ac:chgData name="HYO JOON" userId="ff208050-173d-4933-8ee7-d0dfd2e407bf" providerId="ADAL" clId="{100FB4AA-6C8F-4E2A-A1F8-67F4F52F8D20}" dt="2020-11-01T02:24:34.721" v="588" actId="21"/>
          <ac:picMkLst>
            <pc:docMk/>
            <pc:sldMk cId="1240908963" sldId="309"/>
            <ac:picMk id="28" creationId="{7EEBC612-60D5-44FB-896D-6EF7EAD83ADE}"/>
          </ac:picMkLst>
        </pc:picChg>
        <pc:picChg chg="add del mod">
          <ac:chgData name="HYO JOON" userId="ff208050-173d-4933-8ee7-d0dfd2e407bf" providerId="ADAL" clId="{100FB4AA-6C8F-4E2A-A1F8-67F4F52F8D20}" dt="2020-11-01T02:24:34.721" v="588" actId="21"/>
          <ac:picMkLst>
            <pc:docMk/>
            <pc:sldMk cId="1240908963" sldId="309"/>
            <ac:picMk id="30" creationId="{E31E7DB0-8EE5-4358-8C13-E688E8BF54A5}"/>
          </ac:picMkLst>
        </pc:picChg>
        <pc:picChg chg="add del mod">
          <ac:chgData name="HYO JOON" userId="ff208050-173d-4933-8ee7-d0dfd2e407bf" providerId="ADAL" clId="{100FB4AA-6C8F-4E2A-A1F8-67F4F52F8D20}" dt="2020-11-01T02:24:32.866" v="587" actId="21"/>
          <ac:picMkLst>
            <pc:docMk/>
            <pc:sldMk cId="1240908963" sldId="309"/>
            <ac:picMk id="33" creationId="{D36E4D23-3C5F-47E6-8CB6-2F178219A973}"/>
          </ac:picMkLst>
        </pc:picChg>
        <pc:picChg chg="add del mod">
          <ac:chgData name="HYO JOON" userId="ff208050-173d-4933-8ee7-d0dfd2e407bf" providerId="ADAL" clId="{100FB4AA-6C8F-4E2A-A1F8-67F4F52F8D20}" dt="2020-11-01T02:24:32.866" v="587" actId="21"/>
          <ac:picMkLst>
            <pc:docMk/>
            <pc:sldMk cId="1240908963" sldId="309"/>
            <ac:picMk id="35" creationId="{47402103-B358-4B0C-82A4-C98CC7A085AC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37" creationId="{F0279FBB-F229-47ED-B252-3E2278A0E8C7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1" creationId="{18AF69EC-DEE0-40D8-8C30-E0E584AFD361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2" creationId="{65C22805-22A7-47A2-86CF-36F9CAE21FBD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3" creationId="{981BC5DB-FE50-4B93-85E7-DEEBEB3C874E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4" creationId="{D8A24BBB-1D6F-45CC-AC59-B796D6D83BFE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5" creationId="{FE14A9AA-A0A5-4925-82D7-AB36EEC74B9E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6" creationId="{ECAE889A-5447-4C6B-B548-47DAF1EDE264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7" creationId="{66DE3A0A-D3BF-44F3-84C5-01B8D0F25638}"/>
          </ac:picMkLst>
        </pc:picChg>
        <pc:picChg chg="del">
          <ac:chgData name="HYO JOON" userId="ff208050-173d-4933-8ee7-d0dfd2e407bf" providerId="ADAL" clId="{100FB4AA-6C8F-4E2A-A1F8-67F4F52F8D20}" dt="2020-11-01T02:14:10.661" v="491" actId="21"/>
          <ac:picMkLst>
            <pc:docMk/>
            <pc:sldMk cId="1240908963" sldId="309"/>
            <ac:picMk id="52" creationId="{BDFDFE97-4734-451E-B48A-913399C1495B}"/>
          </ac:picMkLst>
        </pc:picChg>
        <pc:picChg chg="del">
          <ac:chgData name="HYO JOON" userId="ff208050-173d-4933-8ee7-d0dfd2e407bf" providerId="ADAL" clId="{100FB4AA-6C8F-4E2A-A1F8-67F4F52F8D20}" dt="2020-11-01T02:14:10.661" v="491" actId="21"/>
          <ac:picMkLst>
            <pc:docMk/>
            <pc:sldMk cId="1240908963" sldId="309"/>
            <ac:picMk id="54" creationId="{4AD98445-B01A-4D91-80B1-898E2B83CCB1}"/>
          </ac:picMkLst>
        </pc:picChg>
        <pc:picChg chg="del">
          <ac:chgData name="HYO JOON" userId="ff208050-173d-4933-8ee7-d0dfd2e407bf" providerId="ADAL" clId="{100FB4AA-6C8F-4E2A-A1F8-67F4F52F8D20}" dt="2020-11-01T02:14:10.661" v="491" actId="21"/>
          <ac:picMkLst>
            <pc:docMk/>
            <pc:sldMk cId="1240908963" sldId="309"/>
            <ac:picMk id="58" creationId="{EAFFD0A6-51A6-4832-9BE4-B0BA6FE9A743}"/>
          </ac:picMkLst>
        </pc:picChg>
        <pc:picChg chg="del">
          <ac:chgData name="HYO JOON" userId="ff208050-173d-4933-8ee7-d0dfd2e407bf" providerId="ADAL" clId="{100FB4AA-6C8F-4E2A-A1F8-67F4F52F8D20}" dt="2020-11-01T02:14:10.661" v="491" actId="21"/>
          <ac:picMkLst>
            <pc:docMk/>
            <pc:sldMk cId="1240908963" sldId="309"/>
            <ac:picMk id="61" creationId="{3A91FEAB-F99D-4D7E-BBED-1F0B61CE152C}"/>
          </ac:picMkLst>
        </pc:picChg>
        <pc:picChg chg="del">
          <ac:chgData name="HYO JOON" userId="ff208050-173d-4933-8ee7-d0dfd2e407bf" providerId="ADAL" clId="{100FB4AA-6C8F-4E2A-A1F8-67F4F52F8D20}" dt="2020-11-01T02:14:11.145" v="492" actId="21"/>
          <ac:picMkLst>
            <pc:docMk/>
            <pc:sldMk cId="1240908963" sldId="309"/>
            <ac:picMk id="68" creationId="{A0FFC4FC-679C-4BEC-AB77-3544CF5C1AF8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79" creationId="{94B15320-89E2-4CE7-BEE6-ED66E07539E0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80" creationId="{7A9ED279-43CA-433A-A3E5-843623995EB5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81" creationId="{EC524D6A-87EB-4E16-8510-FBBFFD4575CA}"/>
          </ac:picMkLst>
        </pc:picChg>
        <pc:picChg chg="add del mod">
          <ac:chgData name="HYO JOON" userId="ff208050-173d-4933-8ee7-d0dfd2e407bf" providerId="ADAL" clId="{100FB4AA-6C8F-4E2A-A1F8-67F4F52F8D20}" dt="2020-11-01T02:24:32.866" v="587" actId="21"/>
          <ac:picMkLst>
            <pc:docMk/>
            <pc:sldMk cId="1240908963" sldId="309"/>
            <ac:picMk id="83" creationId="{888B30C1-A225-4277-8568-145A0CB95E29}"/>
          </ac:picMkLst>
        </pc:picChg>
        <pc:picChg chg="add del mod">
          <ac:chgData name="HYO JOON" userId="ff208050-173d-4933-8ee7-d0dfd2e407bf" providerId="ADAL" clId="{100FB4AA-6C8F-4E2A-A1F8-67F4F52F8D20}" dt="2020-11-01T02:24:32.866" v="587" actId="21"/>
          <ac:picMkLst>
            <pc:docMk/>
            <pc:sldMk cId="1240908963" sldId="309"/>
            <ac:picMk id="85" creationId="{E75E6C63-329D-4284-B1D6-023D67961931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87" creationId="{0965A1F3-0B6F-4695-8F1F-FEE9835E6F8A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89" creationId="{0988360F-E48C-4585-8049-AA1E5741E0F1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91" creationId="{D48DF7C0-2962-4BF8-A168-8F056FCDD74F}"/>
          </ac:picMkLst>
        </pc:picChg>
        <pc:picChg chg="add del mod">
          <ac:chgData name="HYO JOON" userId="ff208050-173d-4933-8ee7-d0dfd2e407bf" providerId="ADAL" clId="{100FB4AA-6C8F-4E2A-A1F8-67F4F52F8D20}" dt="2020-11-01T02:29:17.866" v="642" actId="21"/>
          <ac:picMkLst>
            <pc:docMk/>
            <pc:sldMk cId="1240908963" sldId="309"/>
            <ac:picMk id="93" creationId="{B55A7096-8BB5-4932-BF54-386F43C39291}"/>
          </ac:picMkLst>
        </pc:picChg>
        <pc:picChg chg="add del mod">
          <ac:chgData name="HYO JOON" userId="ff208050-173d-4933-8ee7-d0dfd2e407bf" providerId="ADAL" clId="{100FB4AA-6C8F-4E2A-A1F8-67F4F52F8D20}" dt="2020-11-01T02:25:02.019" v="601" actId="21"/>
          <ac:picMkLst>
            <pc:docMk/>
            <pc:sldMk cId="1240908963" sldId="309"/>
            <ac:picMk id="95" creationId="{A8E34292-DDDE-41FE-AB5D-213A76555F3A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97" creationId="{EE13CCF8-56B3-4DB6-893E-388F1C580FE9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99" creationId="{7F59D24F-D0B3-4E07-80F1-0A43C37E44EC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108" creationId="{F46D12B0-4ACE-4D72-992C-356DF21CFA54}"/>
          </ac:picMkLst>
        </pc:pic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48" creationId="{55C6DD59-53B3-4E2A-A344-9A3C75ED9CF0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49" creationId="{9256217E-0A4C-4514-847E-5095B6713C0B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0" creationId="{9F0FCDB9-84E8-4CE4-B058-79F20F41A9FE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1" creationId="{CF7E8B12-C65D-4FE3-98A2-538E981F42F7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3" creationId="{F2E37BA8-A949-42F9-8B01-3DEB9B4499E5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5" creationId="{D32B8B75-DA7C-4A5D-AAEA-0993A370D713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6" creationId="{B712CA24-CD17-4DFE-AB85-C157DE6DD2F5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7" creationId="{AB230682-3F85-4E52-A446-0F72C79BA059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9" creationId="{E6A435B9-AC4F-42AC-8789-D4CE5846D16C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60" creationId="{1D6078AB-4083-4529-A75E-7255A9048ED4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78" creationId="{982569CF-6FE0-4FDC-B426-20FDA0230051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09" creationId="{8F0DB75D-0420-4574-9BB4-C4DB55DC74CD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12" creationId="{1AD15208-123E-49A5-9683-13236540AFCE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15" creationId="{0896A267-0FF2-4035-A596-132AA3783290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19" creationId="{DCE5D73B-28FB-4DF7-8C86-FBBC3123F096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22" creationId="{B0F5FB1C-1767-4C78-8091-3F96CCB578B0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30" creationId="{E6274A8E-ABE9-4304-B4BE-BE24D0A8CB48}"/>
          </ac:cxnSpMkLst>
        </pc:cxnChg>
        <pc:cxnChg chg="add mod">
          <ac:chgData name="HYO JOON" userId="ff208050-173d-4933-8ee7-d0dfd2e407bf" providerId="ADAL" clId="{100FB4AA-6C8F-4E2A-A1F8-67F4F52F8D20}" dt="2020-11-01T02:31:43.688" v="698" actId="164"/>
          <ac:cxnSpMkLst>
            <pc:docMk/>
            <pc:sldMk cId="1240908963" sldId="309"/>
            <ac:cxnSpMk id="137" creationId="{230DC7AE-3B40-4C56-B0C7-72B994D91E85}"/>
          </ac:cxnSpMkLst>
        </pc:cxnChg>
      </pc:sldChg>
      <pc:sldChg chg="addSp delSp modSp add mod">
        <pc:chgData name="HYO JOON" userId="ff208050-173d-4933-8ee7-d0dfd2e407bf" providerId="ADAL" clId="{100FB4AA-6C8F-4E2A-A1F8-67F4F52F8D20}" dt="2020-10-29T03:08:45.330" v="263" actId="21"/>
        <pc:sldMkLst>
          <pc:docMk/>
          <pc:sldMk cId="2756714025" sldId="310"/>
        </pc:sldMkLst>
        <pc:spChg chg="add mod ord topLvl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" creationId="{2F3B674F-04A9-4085-9BE0-69AF815959E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" creationId="{93709127-40F5-4801-B97A-783B500E919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" creationId="{58F29302-4FF8-46BD-A1CA-09690129C09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" creationId="{4F672A09-058A-4CD9-8EAA-F71391DBC271}"/>
          </ac:spMkLst>
        </pc:spChg>
        <pc:spChg chg="mod topLvl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3" creationId="{15B8CC90-2D6C-4765-BBD0-2FE5836FCDE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5" creationId="{BCAF6F09-74EC-4223-AA0D-13975B9B282D}"/>
          </ac:spMkLst>
        </pc:spChg>
        <pc:spChg chg="mod topLvl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7" creationId="{57EB4887-AFB2-4951-A582-1A7848E6064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4" creationId="{B57E046A-172B-404C-ACE5-03215B6D02D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5" creationId="{F3009C70-30A9-4BCF-B12C-15359C797CB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6" creationId="{6ECEE6FE-12A7-4554-B64A-C3DEFB4E14C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7" creationId="{57EAE668-F7D7-47A7-80F2-CBC71B3D8F7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06" creationId="{AAB4D317-3A40-4574-9ACC-D5164E87A73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15" creationId="{61813887-B193-4B34-9653-B343691C85B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18" creationId="{090C4918-9E5D-4BD6-A2B2-A0A531D54AC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19" creationId="{6CF55734-862F-4DC5-8B96-921619C1402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0" creationId="{FBA5AC96-B20A-47D5-A346-A20C1117B56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1" creationId="{F5B6F3C1-6B3D-4B61-BE89-2A1F0DE0FD3B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3" creationId="{DE628D2E-466F-4C0C-B3E2-BEC06602A0E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4" creationId="{07CA64EC-86ED-45BB-8DBA-E9D319ECCF8F}"/>
          </ac:spMkLst>
        </pc:spChg>
        <pc:spChg chg="mod topLvl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5" creationId="{3B25FD0C-72A2-4D7C-904E-DDE053BF7C9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6" creationId="{5A5601E3-8245-46AE-A9C4-D069628B730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7" creationId="{266FE45C-6966-40CD-98AC-CAF046FD5EB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8" creationId="{347F690C-DDF2-4D7C-B9CA-BFC6B6E02108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9" creationId="{BBFC19E7-8991-4C32-B053-3E3371A7F1D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0" creationId="{781F517A-92DA-4660-A82B-CDD4F4263B9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1" creationId="{0370C903-0BBE-4B3B-9015-3B191D6D09FC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2" creationId="{A9CBF52B-0E0F-48AA-898A-16C02DB35A5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3" creationId="{FF0982AD-FE04-43D7-BC0E-409FB06A7CB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4" creationId="{249023C5-8648-4291-B2DC-9256E00EA6B4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5" creationId="{F1382699-3201-4AAE-B6AD-E8090361487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6" creationId="{B87C50B2-8CF7-43BB-9654-70C50870981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7" creationId="{D5342BB1-439C-4A2B-8F87-2A415A9E106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8" creationId="{AE1C0A41-6A25-4D22-9030-8CDBDE6D2CC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0" creationId="{6216D933-4F9F-4FC0-859F-13EDA75DF41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1" creationId="{826A5885-5B22-4380-BEBB-C3971E7F71F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3" creationId="{0C23597D-4909-4F10-987D-6143EFEC92C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4" creationId="{4A3115D9-1093-4557-ADCF-BC6E985292B4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5" creationId="{D910A2EC-B192-4B43-8AD8-F380DA7AD9C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6" creationId="{FDBC1574-55E6-4637-A0B4-2C51481F8A4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7" creationId="{0A0EF830-0EF4-46F0-AAF8-6B4728C0A243}"/>
          </ac:spMkLst>
        </pc:spChg>
        <pc:spChg chg="del mod ord topLvl">
          <ac:chgData name="HYO JOON" userId="ff208050-173d-4933-8ee7-d0dfd2e407bf" providerId="ADAL" clId="{100FB4AA-6C8F-4E2A-A1F8-67F4F52F8D20}" dt="2020-10-26T07:10:24.786" v="181" actId="21"/>
          <ac:spMkLst>
            <pc:docMk/>
            <pc:sldMk cId="2756714025" sldId="310"/>
            <ac:spMk id="148" creationId="{ECD189AF-66AF-4AAD-B7DF-58F51E87516E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9" creationId="{2EF90C49-08FC-4759-8B33-825614ED328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0" creationId="{6F03ED9D-5027-408C-8DA6-ED9873D3592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1" creationId="{ABADB24E-85F5-4AD5-AFC3-0768C86CFD40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2" creationId="{EB554AB9-9F83-45B9-8950-E42DCD4DEA0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3" creationId="{855CBB26-FDC2-4998-8928-979A960CD2F0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4" creationId="{9B0B8239-AC08-445B-8DD5-47C314B4829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5" creationId="{D67BC785-396A-4B12-96B0-EE5E2285B530}"/>
          </ac:spMkLst>
        </pc:spChg>
        <pc:spChg chg="del">
          <ac:chgData name="HYO JOON" userId="ff208050-173d-4933-8ee7-d0dfd2e407bf" providerId="ADAL" clId="{100FB4AA-6C8F-4E2A-A1F8-67F4F52F8D20}" dt="2020-10-25T18:06:18.130" v="136" actId="21"/>
          <ac:spMkLst>
            <pc:docMk/>
            <pc:sldMk cId="2756714025" sldId="310"/>
            <ac:spMk id="156" creationId="{9C1AFACB-A2E9-4D7A-9D36-D351412997CD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57" creationId="{2F5B5BA7-043D-43DA-8B42-C080B16CAC09}"/>
          </ac:spMkLst>
        </pc:spChg>
        <pc:spChg chg="del mod topLvl">
          <ac:chgData name="HYO JOON" userId="ff208050-173d-4933-8ee7-d0dfd2e407bf" providerId="ADAL" clId="{100FB4AA-6C8F-4E2A-A1F8-67F4F52F8D20}" dt="2020-10-26T07:10:24.786" v="181" actId="21"/>
          <ac:spMkLst>
            <pc:docMk/>
            <pc:sldMk cId="2756714025" sldId="310"/>
            <ac:spMk id="157" creationId="{D2AE253D-5E9C-405A-9190-B55273CD4688}"/>
          </ac:spMkLst>
        </pc:spChg>
        <pc:spChg chg="del mod ord topLvl">
          <ac:chgData name="HYO JOON" userId="ff208050-173d-4933-8ee7-d0dfd2e407bf" providerId="ADAL" clId="{100FB4AA-6C8F-4E2A-A1F8-67F4F52F8D20}" dt="2020-10-26T07:10:24.786" v="181" actId="21"/>
          <ac:spMkLst>
            <pc:docMk/>
            <pc:sldMk cId="2756714025" sldId="310"/>
            <ac:spMk id="158" creationId="{3531FAD3-3A6A-4016-8705-1EF481BC74F6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58" creationId="{E74D51A5-61AA-4675-9FE3-33EFC698A4F5}"/>
          </ac:spMkLst>
        </pc:spChg>
        <pc:spChg chg="del">
          <ac:chgData name="HYO JOON" userId="ff208050-173d-4933-8ee7-d0dfd2e407bf" providerId="ADAL" clId="{100FB4AA-6C8F-4E2A-A1F8-67F4F52F8D20}" dt="2020-10-25T18:06:22.723" v="138" actId="21"/>
          <ac:spMkLst>
            <pc:docMk/>
            <pc:sldMk cId="2756714025" sldId="310"/>
            <ac:spMk id="159" creationId="{A1BC70AD-9E1A-495C-AFA4-4A6C9E4D993C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60" creationId="{0C065E92-36E2-432C-938E-7BD1BC63515E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61" creationId="{1DE26E50-FFF4-4EE8-B1C2-86B666FE9329}"/>
          </ac:spMkLst>
        </pc:spChg>
        <pc:spChg chg="add del mod ord topLvl">
          <ac:chgData name="HYO JOON" userId="ff208050-173d-4933-8ee7-d0dfd2e407bf" providerId="ADAL" clId="{100FB4AA-6C8F-4E2A-A1F8-67F4F52F8D20}" dt="2020-10-25T18:09:30.877" v="165" actId="21"/>
          <ac:spMkLst>
            <pc:docMk/>
            <pc:sldMk cId="2756714025" sldId="310"/>
            <ac:spMk id="162" creationId="{A7813D01-733E-4199-AEE3-7F5E999AB246}"/>
          </ac:spMkLst>
        </pc:spChg>
        <pc:spChg chg="add del mod ord topLvl">
          <ac:chgData name="HYO JOON" userId="ff208050-173d-4933-8ee7-d0dfd2e407bf" providerId="ADAL" clId="{100FB4AA-6C8F-4E2A-A1F8-67F4F52F8D20}" dt="2020-10-25T18:09:30.877" v="165" actId="21"/>
          <ac:spMkLst>
            <pc:docMk/>
            <pc:sldMk cId="2756714025" sldId="310"/>
            <ac:spMk id="163" creationId="{55AC7B8F-7207-4E2B-B0B5-B4C1B7295B39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64" creationId="{94B0F933-1564-41B9-86E4-3A10CBB4EDE2}"/>
          </ac:spMkLst>
        </pc:spChg>
        <pc:spChg chg="add del mod ord topLvl">
          <ac:chgData name="HYO JOON" userId="ff208050-173d-4933-8ee7-d0dfd2e407bf" providerId="ADAL" clId="{100FB4AA-6C8F-4E2A-A1F8-67F4F52F8D20}" dt="2020-10-26T07:11:26.569" v="200" actId="21"/>
          <ac:spMkLst>
            <pc:docMk/>
            <pc:sldMk cId="2756714025" sldId="310"/>
            <ac:spMk id="164" creationId="{DAEC4469-FFE6-4D35-A06D-4066FBDAF676}"/>
          </ac:spMkLst>
        </pc:spChg>
        <pc:spChg chg="add del mod ord topLvl">
          <ac:chgData name="HYO JOON" userId="ff208050-173d-4933-8ee7-d0dfd2e407bf" providerId="ADAL" clId="{100FB4AA-6C8F-4E2A-A1F8-67F4F52F8D20}" dt="2020-10-26T07:11:26.569" v="200" actId="21"/>
          <ac:spMkLst>
            <pc:docMk/>
            <pc:sldMk cId="2756714025" sldId="310"/>
            <ac:spMk id="165" creationId="{EEB84EF8-C12E-4BF8-AA67-6A1D484B5CDC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66" creationId="{93961826-8F80-4C66-9EF3-F1A7F736F0BD}"/>
          </ac:spMkLst>
        </pc:spChg>
        <pc:spChg chg="add mod">
          <ac:chgData name="HYO JOON" userId="ff208050-173d-4933-8ee7-d0dfd2e407bf" providerId="ADAL" clId="{100FB4AA-6C8F-4E2A-A1F8-67F4F52F8D20}" dt="2020-10-26T07:10:42.953" v="189" actId="571"/>
          <ac:spMkLst>
            <pc:docMk/>
            <pc:sldMk cId="2756714025" sldId="310"/>
            <ac:spMk id="167" creationId="{76134594-A427-4152-9D1B-CBE1B4BE307F}"/>
          </ac:spMkLst>
        </pc:spChg>
        <pc:spChg chg="add mod">
          <ac:chgData name="HYO JOON" userId="ff208050-173d-4933-8ee7-d0dfd2e407bf" providerId="ADAL" clId="{100FB4AA-6C8F-4E2A-A1F8-67F4F52F8D20}" dt="2020-10-26T07:10:42.953" v="189" actId="571"/>
          <ac:spMkLst>
            <pc:docMk/>
            <pc:sldMk cId="2756714025" sldId="310"/>
            <ac:spMk id="168" creationId="{0A47B1AB-472C-4D16-980F-850C95E0B0AB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72" creationId="{4A0EB892-28D0-4B16-8716-1E7E66C0ABF4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73" creationId="{46993590-F493-4CA9-9837-AE7AD0A47EE4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74" creationId="{40FBA01C-37F1-4A6B-87BD-B02A5EB8B2B3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75" creationId="{C30E0C85-A5FE-4364-B55C-963C12A3C320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77" creationId="{C234803C-A1D8-49EE-B221-544305E1DD76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79" creationId="{7044A3EC-EB81-4BBF-AC0E-1AE5A5B01E66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0" creationId="{D5183EE7-69D8-4D88-9386-41E59F49D30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1" creationId="{7C62764B-3952-4068-9041-53909CB8C232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2" creationId="{605F8C18-4E65-4FD4-A300-79CD571C162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3" creationId="{5EFB3DA8-FDAE-4247-8794-9F59F2134E9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4" creationId="{85BDF3E7-2302-4A20-B160-666B0A38ADF2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5" creationId="{BEC0C17A-2B8F-4B48-9C2B-300362E3D6C7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6" creationId="{EDFD6C4F-7FF2-44B8-B71C-963BA791BDB5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7" creationId="{9B994037-56AA-45D7-A7A4-793A342688B1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9" creationId="{C7200DE8-6433-4F2F-8427-1171B79F30A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91" creationId="{07C0059C-6D8B-487A-BEE8-5C9A374AE638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93" creationId="{38726A80-E5EE-4B7A-806E-A7D4B91E2F1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04" creationId="{BF7ACA0C-6882-42BD-B7CC-EEC251F8EDC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06" creationId="{44C17CCE-EBEA-4B91-9DDB-99546F17ADCE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4" creationId="{4B16D66D-91D2-49D1-9512-7158FED13F84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5" creationId="{89C2B028-BB7A-48EC-AFE9-1257D3B8F854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6" creationId="{3DDAD16F-60B5-4BEC-89C2-06D711C2B46C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7" creationId="{D3892C01-F487-49F5-ADD8-EE2D3E84CFB3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8" creationId="{0ED1AF03-7404-4DD9-9592-31CAD59B4E0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9" creationId="{C3206DCC-5107-48F7-911F-BF872BEF73C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0" creationId="{610F5D5E-684C-4AB2-9B6B-69C3CCF613F1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1" creationId="{8938FB04-231F-4279-BEA5-1F07C0C789AB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2" creationId="{4D72A356-C029-4602-BD9F-000E9CE971CA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3" creationId="{2CE6B365-3F43-41E3-A5CB-18639ED6BDD2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4" creationId="{527F82FF-7026-4CC1-A0B1-D0D54AC46C9F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5" creationId="{2F61F302-0C76-4F50-9C9C-1DCAF84848C6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6" creationId="{26CAD887-BAD4-4BC3-BF85-8312F1554BCB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7" creationId="{D7D7C79A-A38F-4181-A682-95FF82715C2D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44" creationId="{FE5100EA-8D54-47E8-86BD-A1D816F49E57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45" creationId="{97E6EB28-C118-4410-AB90-7A100A2EB587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46" creationId="{6825818D-EA33-4F34-B84D-8CA24ADD369D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47" creationId="{EB1219BA-CC1C-48E8-A70B-C9B0C86371B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0" creationId="{F6AF13A7-BBC0-434D-9590-CEA371F4C940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1" creationId="{D24EB1C3-C9BA-444A-AC07-1CA33B56D64A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3" creationId="{86133064-C22B-4B6A-B079-88F213C5D1CC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7" creationId="{016364ED-B094-421A-BF26-A01821D6366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8" creationId="{CD4C1CA2-7917-4F2E-8836-ED2C4312957D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9" creationId="{D13F98FF-430A-40FD-AACE-E92A0966BF6F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63" creationId="{C80F0DCD-883B-4262-99C9-25F90EC42C3E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64" creationId="{88F9BF58-EE19-46F1-BB18-2DF62DDB1417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68" creationId="{559C428D-4D27-44A8-8255-9E0CEC742D11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3" creationId="{63B9701E-F4C2-4908-86AE-49D7A4E4F669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4" creationId="{7DE1E579-7B9D-4054-939D-BC67C7A1CD20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5" creationId="{70BFEBF9-DBEE-4C0C-95EE-596083A01A41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6" creationId="{ECAB430E-452E-48F8-A83C-412166B06644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7" creationId="{4D1F2DCB-A2BD-44B4-A41B-785955B769BE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8" creationId="{F60E68EA-CB05-4F6F-8853-7037783CEBB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9" creationId="{62701C25-1523-4064-B44E-DA6B3F828045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0" creationId="{B129EC32-C59E-4485-9E40-87F02A2AE65A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1" creationId="{5540E2D9-6E60-408E-8178-FE081E0670C7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2" creationId="{3D9ACCF4-BB9E-48E9-B7C1-4034E1F71A65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3" creationId="{F6A0C8B5-A3E2-46FA-B8A1-A1EEC8242B0D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5" creationId="{7AEE199F-C557-4A86-AB97-580384FCB13E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89" creationId="{2C8D9D44-EA9B-45EC-A894-15A91D0627C2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91" creationId="{73001652-882F-4BBF-B5D2-DA0D7BB7C12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00" creationId="{337BD010-C288-4D93-8BB4-9B037725AAC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16" creationId="{E08C5A45-E42D-425A-AE51-7BCA351128E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20" creationId="{63AEB6EB-2B3C-4C76-9165-23C86E2007ED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27" creationId="{3203752E-356E-460E-A9D3-861800E8964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29" creationId="{9B29BC40-3480-4C47-A31C-7589BD775C48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1" creationId="{A0801768-9420-4A33-B559-6210C8660C5C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3" creationId="{EC97B8B8-2716-465F-9BA1-260FFAD66D14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4" creationId="{2DC8CF04-C475-455B-8200-6E03DEBBABA5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5" creationId="{EA1D6202-992D-499A-93C7-BEEA4806B1A7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7" creationId="{83CB7191-8799-4A13-AE92-8CBA1F6520C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9" creationId="{E554341F-6D5E-4DB4-A886-21ED02FE702F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3" creationId="{98DB0BD5-4F3A-4CBF-BF70-77256297E247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4" creationId="{FB3D5A5A-6EC9-4876-8B65-AA5196CADCFE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5" creationId="{1B4F2109-81FE-44FB-9997-1868EEBE542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6" creationId="{0EECFA88-2A7B-40A8-85B5-6E4FCFC3FF84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7" creationId="{36147A63-BFD0-4107-8C83-46D6CD8C61D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48" creationId="{D0A8E968-0B04-4AFE-AE9A-241F196E00D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49" creationId="{79E32200-4FCF-43A2-9BE8-8F15BB53E563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50" creationId="{85EDEA22-14A0-40A9-B0D7-836053E2A799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58" creationId="{723D8B7A-1C58-41F7-B9B0-413D824B6274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59" creationId="{809DA538-3BC6-4FA6-A838-36C033608B93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0" creationId="{BEB8791B-AEB0-4B58-9F08-EB33E45019A3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1" creationId="{365FD810-349E-4FEF-9789-66DE97B9508C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4" creationId="{9EB36000-37A0-4BED-9255-CB4BB3656A5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5" creationId="{5A791CAE-9A24-41A2-99DE-CE3AA1624D6E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6" creationId="{D571D272-8F39-45AF-AF98-B50A21EABA7A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9" creationId="{5AA9CEA1-3525-441F-97DE-148D1DB0F62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70" creationId="{1F6E1899-61AD-4676-AFEA-00942F0AF700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71" creationId="{97421B43-8C28-470C-A44B-24098891550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94" creationId="{FA231E5A-9445-49C4-98B1-0AC53580F805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95" creationId="{F09F3EFB-C2C1-4A37-BE5B-B3D0229F9815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98" creationId="{EDF06C54-8E19-4BE2-B3E5-FECF3457460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16" creationId="{EBC5B58D-76ED-419D-923B-D0E0474BD4E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48" creationId="{067DA6ED-3A79-4E2D-A959-A63414FA7D1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56" creationId="{80489056-CF70-42A3-BB34-3B04EC74487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57" creationId="{C5A09C95-3238-4905-9E1B-FA66EA68D925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62" creationId="{60353899-480E-4DB4-8F5E-0F2B599261C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64" creationId="{ACA2601B-884D-4F0C-9814-00E2F47FBB8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67" creationId="{705EFD6A-03A0-4361-B7D4-5B00F3E589E5}"/>
          </ac:spMkLst>
        </pc:s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6" creationId="{381D88D8-964E-452D-884E-B44CEC403A8E}"/>
          </ac:grpSpMkLst>
        </pc:grpChg>
        <pc:grpChg chg="mo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7" creationId="{FB6FFA29-9E35-4F0E-B02D-70D43F5F8DE8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8" creationId="{BC148F08-F334-438E-98C1-61847BC44D3D}"/>
          </ac:grpSpMkLst>
        </pc:grpChg>
        <pc:grpChg chg="mod or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9" creationId="{155D6743-9CC1-469D-85FE-0F2B8987CC08}"/>
          </ac:grpSpMkLst>
        </pc:grpChg>
        <pc:grpChg chg="mo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0" creationId="{15610CB4-E740-4B01-A961-3A8F0ACF9F3C}"/>
          </ac:grpSpMkLst>
        </pc:grpChg>
        <pc:grpChg chg="mo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1" creationId="{D751FDAC-2ABF-404B-B45C-122F7E65A3BA}"/>
          </ac:grpSpMkLst>
        </pc:grpChg>
        <pc:grpChg chg="mod or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3" creationId="{D6EDF27F-9932-4F22-8BA6-2468CC9CC5B9}"/>
          </ac:grpSpMkLst>
        </pc:grpChg>
        <pc:grpChg chg="mod or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4" creationId="{03484626-3E8C-4B75-B3AF-8FA29770B09B}"/>
          </ac:grpSpMkLst>
        </pc:grpChg>
        <pc:grpChg chg="add del mod">
          <ac:chgData name="HYO JOON" userId="ff208050-173d-4933-8ee7-d0dfd2e407bf" providerId="ADAL" clId="{100FB4AA-6C8F-4E2A-A1F8-67F4F52F8D20}" dt="2020-10-25T18:08:48.049" v="155" actId="165"/>
          <ac:grpSpMkLst>
            <pc:docMk/>
            <pc:sldMk cId="2756714025" sldId="310"/>
            <ac:grpSpMk id="15" creationId="{3B3A9A2D-D060-46FC-A5B9-D06E1DCDEF4C}"/>
          </ac:grpSpMkLst>
        </pc:grpChg>
        <pc:grpChg chg="add del mod">
          <ac:chgData name="HYO JOON" userId="ff208050-173d-4933-8ee7-d0dfd2e407bf" providerId="ADAL" clId="{100FB4AA-6C8F-4E2A-A1F8-67F4F52F8D20}" dt="2020-10-26T07:10:21.618" v="180" actId="165"/>
          <ac:grpSpMkLst>
            <pc:docMk/>
            <pc:sldMk cId="2756714025" sldId="310"/>
            <ac:grpSpMk id="16" creationId="{BBA54C6E-EAD8-4E73-9B6E-B9003C862346}"/>
          </ac:grpSpMkLst>
        </pc:grpChg>
        <pc:grpChg chg="add 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8" creationId="{33691CD9-7285-43E4-8F9E-9C2C0FE93CC2}"/>
          </ac:grpSpMkLst>
        </pc:grpChg>
        <pc:grpChg chg="add 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20" creationId="{95BDA44E-F425-4113-95F9-D0CDE43B79FA}"/>
          </ac:grpSpMkLst>
        </pc:grpChg>
        <pc:grpChg chg="mo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26" creationId="{29F455B4-08D5-4526-9AD7-F8AD840121EF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48" creationId="{C25FBF86-9286-4632-8CBD-A675C3ECB585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58" creationId="{18BD8213-E834-4381-9B2D-91DB653EB0DA}"/>
          </ac:grpSpMkLst>
        </pc:grpChg>
        <pc:grpChg chg="add del mod">
          <ac:chgData name="HYO JOON" userId="ff208050-173d-4933-8ee7-d0dfd2e407bf" providerId="ADAL" clId="{100FB4AA-6C8F-4E2A-A1F8-67F4F52F8D20}" dt="2020-10-29T03:08:45.330" v="263" actId="21"/>
          <ac:grpSpMkLst>
            <pc:docMk/>
            <pc:sldMk cId="2756714025" sldId="310"/>
            <ac:grpSpMk id="139" creationId="{16C389AB-BC03-4611-ACDD-D4B1A729BA4B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48" creationId="{A1D18046-7C8F-4248-B228-6DCDEF282022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59" creationId="{D94AA0FA-2AF1-44F0-81F1-06632E5E303F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62" creationId="{C928F9A5-42B8-46DE-9961-15FE8DDB041C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63" creationId="{A9EF4882-21B6-42A8-868E-093905D0BE5E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65" creationId="{545B3EFE-679E-44E2-AE78-24C37B05DB5D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67" creationId="{67174A1C-C2EB-4A8C-B406-F2D32F9380F6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40" creationId="{F18591E2-A9A0-492E-8FC6-FA498B01DFF2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42" creationId="{4BF8646D-D062-4A41-AF0D-9139B4B5F387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43" creationId="{92D6B96E-C0ED-4B04-A430-E9FF36B2405C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48" creationId="{D9205B50-2F6C-455B-BC43-3FC08B922DEA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54" creationId="{DCA945E2-1BEB-49D6-AE6B-978FC6A772A9}"/>
          </ac:grpSpMkLst>
        </pc:grpChg>
        <pc:grpChg chg="add del mod">
          <ac:chgData name="HYO JOON" userId="ff208050-173d-4933-8ee7-d0dfd2e407bf" providerId="ADAL" clId="{100FB4AA-6C8F-4E2A-A1F8-67F4F52F8D20}" dt="2020-10-29T03:08:43.293" v="261"/>
          <ac:grpSpMkLst>
            <pc:docMk/>
            <pc:sldMk cId="2756714025" sldId="310"/>
            <ac:grpSpMk id="260" creationId="{D5C798F6-1A2B-4E2A-B3D8-D9BBF97DABF3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1" creationId="{014B0A38-3B20-4D95-9BC5-5CFC70FDE94B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5" creationId="{F2CFE12D-7A9B-4268-9FC5-A879DB7B1F99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6" creationId="{2895EE60-71A5-4F23-A94C-4E2188AD6B2D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7" creationId="{F41C90BF-4C42-45B5-B49E-CBF2223F76B4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9" creationId="{42F11968-AE2F-4FEF-BBA0-351239DF1D1E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70" creationId="{3E0D689C-830A-4AFD-9114-B4F7DA3CE1B4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297" creationId="{287DF786-5D5C-4799-83EF-97954CCEB212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298" creationId="{AAFF7B10-31DB-46A2-B8E1-F7488A55968E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01" creationId="{818B2D7B-343B-4FCB-8E7C-BEB0B68151D3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15" creationId="{B3169376-AFE4-43B6-982C-FDC166865078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41" creationId="{7F9DD4DF-34D7-48AF-9DF9-93B2A82F5387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42" creationId="{71D9B75A-4D28-4D0C-8C34-2B8B36F17841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51" creationId="{40C34385-E199-4AF1-8732-62241BF496E9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54" creationId="{370F5C56-F2A1-4B10-BE8F-D64450043ED3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56" creationId="{F505E0BB-7A40-4E24-A251-FDDECE04EC71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57" creationId="{1E02C125-9359-4A04-A6EE-3C4BDC939BCA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62" creationId="{2AE1E83F-D048-456A-8B33-C22B3DDF5438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67" creationId="{5535C169-011D-4186-A09A-57D4F18891CE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466" creationId="{4B22AF34-A117-4764-85FC-C9795C963930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469" creationId="{D8C3E57C-5B5D-4AAB-B2AC-BC1FE7D9A152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470" creationId="{0F85BE95-0C7B-41BE-8312-DD695358EB65}"/>
          </ac:grpSpMkLst>
        </pc:grpChg>
        <pc:picChg chg="del">
          <ac:chgData name="HYO JOON" userId="ff208050-173d-4933-8ee7-d0dfd2e407bf" providerId="ADAL" clId="{100FB4AA-6C8F-4E2A-A1F8-67F4F52F8D20}" dt="2020-10-25T18:06:04.464" v="132" actId="21"/>
          <ac:picMkLst>
            <pc:docMk/>
            <pc:sldMk cId="2756714025" sldId="310"/>
            <ac:picMk id="3" creationId="{53E11462-3487-4671-8487-0B449A636537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7" creationId="{8F54CC30-4140-4ACA-B213-CCA27809BB23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9" creationId="{E00379FE-7707-464C-B13E-A27C2F9479AA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8" creationId="{D86EFF4C-5BF2-47AA-9433-30D11E4A7BFF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9" creationId="{D21588A0-3262-4252-B89E-2B8D3AAB7172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0" creationId="{EEF38606-EFBF-4B7D-B58E-AA9C4626B479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1" creationId="{6CC1E5F0-9045-445B-87B1-E08CB9FB9699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4" creationId="{4BFCFB00-7445-4D68-9C2C-3B09206DE47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59" creationId="{6210E712-F33C-4A59-87B2-81B6D7A2B09A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42" creationId="{AF1E2E5A-CE41-41A5-8AE1-4606C5ED0510}"/>
          </ac:picMkLst>
        </pc:picChg>
        <pc:picChg chg="mod">
          <ac:chgData name="HYO JOON" userId="ff208050-173d-4933-8ee7-d0dfd2e407bf" providerId="ADAL" clId="{100FB4AA-6C8F-4E2A-A1F8-67F4F52F8D20}" dt="2020-10-29T03:08:39.955" v="259"/>
          <ac:picMkLst>
            <pc:docMk/>
            <pc:sldMk cId="2756714025" sldId="310"/>
            <ac:picMk id="156" creationId="{255CD0F3-399C-4668-A948-72B15F0D30BA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69" creationId="{CF4BC4CA-4BDB-4EF0-B05C-7BBD765B2843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70" creationId="{1D48DB5A-CBC3-4A8B-BFDF-AC874CDD7FDB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71" creationId="{D765368F-886E-4C1F-B6D6-C4CC593170BF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78" creationId="{9E05CF71-BBCF-4FB4-A794-FA939598B86F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88" creationId="{AF769B2A-2073-487B-B9FF-90B2ED443F1F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90" creationId="{26F4DCF4-50F2-4C55-AA43-0F8CF512CA5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92" creationId="{F10F283C-50F7-4C63-BFF8-0900DE3405BF}"/>
          </ac:picMkLst>
        </pc:picChg>
        <pc:picChg chg="mod">
          <ac:chgData name="HYO JOON" userId="ff208050-173d-4933-8ee7-d0dfd2e407bf" providerId="ADAL" clId="{100FB4AA-6C8F-4E2A-A1F8-67F4F52F8D20}" dt="2020-10-29T03:08:39.955" v="259"/>
          <ac:picMkLst>
            <pc:docMk/>
            <pc:sldMk cId="2756714025" sldId="310"/>
            <ac:picMk id="241" creationId="{ACBF2E6B-EC08-4D9C-B64B-709EC774FF00}"/>
          </ac:picMkLst>
        </pc:picChg>
        <pc:picChg chg="mod">
          <ac:chgData name="HYO JOON" userId="ff208050-173d-4933-8ee7-d0dfd2e407bf" providerId="ADAL" clId="{100FB4AA-6C8F-4E2A-A1F8-67F4F52F8D20}" dt="2020-10-29T03:08:39.955" v="259"/>
          <ac:picMkLst>
            <pc:docMk/>
            <pc:sldMk cId="2756714025" sldId="310"/>
            <ac:picMk id="249" creationId="{D36523EF-355E-45C3-AEF7-92643D1CA78D}"/>
          </ac:picMkLst>
        </pc:picChg>
        <pc:picChg chg="mod">
          <ac:chgData name="HYO JOON" userId="ff208050-173d-4933-8ee7-d0dfd2e407bf" providerId="ADAL" clId="{100FB4AA-6C8F-4E2A-A1F8-67F4F52F8D20}" dt="2020-10-29T03:08:39.955" v="259"/>
          <ac:picMkLst>
            <pc:docMk/>
            <pc:sldMk cId="2756714025" sldId="310"/>
            <ac:picMk id="255" creationId="{714945EC-109A-4143-9077-73D9BBEB118A}"/>
          </ac:picMkLst>
        </pc:picChg>
        <pc:picChg chg="mod">
          <ac:chgData name="HYO JOON" userId="ff208050-173d-4933-8ee7-d0dfd2e407bf" providerId="ADAL" clId="{100FB4AA-6C8F-4E2A-A1F8-67F4F52F8D20}" dt="2020-10-29T03:08:41.962" v="260"/>
          <ac:picMkLst>
            <pc:docMk/>
            <pc:sldMk cId="2756714025" sldId="310"/>
            <ac:picMk id="262" creationId="{9273EBAA-6FFE-4B7D-BFF2-337A9C577451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84" creationId="{92F608DF-D20E-4FD3-B417-2EF309F85857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86" creationId="{673C4B9D-02E2-4FDC-9251-2A624DD4C715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88" creationId="{25EA0109-7125-4C30-AC3D-D20DE3214D1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90" creationId="{D103F9C1-8080-44F4-A08E-A00E396CA457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96" creationId="{CCC67E79-2F93-4D9D-A494-30BFA1752D8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28" creationId="{EC6D9AB0-C1FE-4A56-A773-DA9411608240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30" creationId="{63CD065E-3C12-4681-8F47-2E294D841B6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32" creationId="{6368170B-6E5F-46F3-9209-602EAC17BF60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36" creationId="{38AFED2E-EC0E-4F54-9E8E-43272B2EE9F0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38" creationId="{F58DFAA5-38DA-4DCB-91F6-6BBA25199112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40" creationId="{44736E39-C083-4475-9D39-8B8E7DA835D3}"/>
          </ac:picMkLst>
        </pc:picChg>
        <pc:picChg chg="mod">
          <ac:chgData name="HYO JOON" userId="ff208050-173d-4933-8ee7-d0dfd2e407bf" providerId="ADAL" clId="{100FB4AA-6C8F-4E2A-A1F8-67F4F52F8D20}" dt="2020-10-29T03:08:41.962" v="260"/>
          <ac:picMkLst>
            <pc:docMk/>
            <pc:sldMk cId="2756714025" sldId="310"/>
            <ac:picMk id="355" creationId="{6430C067-E824-4FC6-8D34-1E7B10C4F22F}"/>
          </ac:picMkLst>
        </pc:picChg>
        <pc:picChg chg="mod">
          <ac:chgData name="HYO JOON" userId="ff208050-173d-4933-8ee7-d0dfd2e407bf" providerId="ADAL" clId="{100FB4AA-6C8F-4E2A-A1F8-67F4F52F8D20}" dt="2020-10-29T03:08:41.962" v="260"/>
          <ac:picMkLst>
            <pc:docMk/>
            <pc:sldMk cId="2756714025" sldId="310"/>
            <ac:picMk id="363" creationId="{CD1CBBE0-287C-41FF-809F-4591C6F5E9A6}"/>
          </ac:picMkLst>
        </pc:picChg>
        <pc:picChg chg="mod">
          <ac:chgData name="HYO JOON" userId="ff208050-173d-4933-8ee7-d0dfd2e407bf" providerId="ADAL" clId="{100FB4AA-6C8F-4E2A-A1F8-67F4F52F8D20}" dt="2020-10-29T03:08:41.962" v="260"/>
          <ac:picMkLst>
            <pc:docMk/>
            <pc:sldMk cId="2756714025" sldId="310"/>
            <ac:picMk id="368" creationId="{3366E21C-1B64-4B14-963B-B4A95F9EEFB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77" creationId="{C185B979-FED9-46F5-A38A-356B69B7B49B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88" creationId="{582DB00D-F571-4F04-9998-4B035A0EBB09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90" creationId="{42B784EA-A368-4803-995E-B51086CA27FB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026" creationId="{B7A144A5-52F2-42D8-961C-EFE9AC64DFB3}"/>
          </ac:picMkLst>
        </pc:picChg>
        <pc:cxnChg chg="mod">
          <ac:chgData name="HYO JOON" userId="ff208050-173d-4933-8ee7-d0dfd2e407bf" providerId="ADAL" clId="{100FB4AA-6C8F-4E2A-A1F8-67F4F52F8D20}" dt="2020-10-29T03:08:39.955" v="259"/>
          <ac:cxnSpMkLst>
            <pc:docMk/>
            <pc:sldMk cId="2756714025" sldId="310"/>
            <ac:cxnSpMk id="168" creationId="{1FC405E1-D759-4882-9CAD-B6E5266E4600}"/>
          </ac:cxnSpMkLst>
        </pc:cxnChg>
        <pc:cxnChg chg="mod">
          <ac:chgData name="HYO JOON" userId="ff208050-173d-4933-8ee7-d0dfd2e407bf" providerId="ADAL" clId="{100FB4AA-6C8F-4E2A-A1F8-67F4F52F8D20}" dt="2020-10-29T03:08:39.955" v="259"/>
          <ac:cxnSpMkLst>
            <pc:docMk/>
            <pc:sldMk cId="2756714025" sldId="310"/>
            <ac:cxnSpMk id="176" creationId="{F756F14E-19F5-4C4A-A54D-42A57FD35543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4" creationId="{DFE00DA1-4AA4-44F2-BDE6-BC0BA1EFD12C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5" creationId="{0509BBEC-18B1-48A0-AD72-80758E068DCE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6" creationId="{BB742213-B53B-4FED-8C28-98E92F5A32BF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7" creationId="{92A78DDB-D2B9-46B0-9C82-63CF42F4A2F3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8" creationId="{E5F09DDF-17C5-4B61-BD8F-34BF7AB21E3B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9" creationId="{12064FF9-5EAB-4BF7-8DE7-7411E8B4F103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0" creationId="{CA49C52B-E3FF-4E63-A1FB-8963E971D3AC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1" creationId="{FEB70163-34F9-4635-8EE5-F17895CD8721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2" creationId="{F47AEDE1-2DE7-4BAE-B9BF-10DE22A287E0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3" creationId="{341E6C32-1DCA-4CCC-BAA1-6983E425350A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5" creationId="{2ED10E8A-2922-43BE-847E-581F132B9197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7" creationId="{1CC0F14B-D3E8-4DC6-B6C1-0ACF16A7962F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8" creationId="{01D0E8E5-07F9-4A73-BCBD-8086C45134F8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9" creationId="{32A8DC7C-376B-47E9-9FE4-26DEA67D603B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0" creationId="{A0D44D33-6E29-40C9-AE7B-477F9DF465D5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1" creationId="{5288C65B-42D5-4555-BB1E-C067AD918418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2" creationId="{6F04119B-4E47-49EC-BB55-2C2EED25A439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3" creationId="{3EEE2961-73DF-4CB0-A8EC-7AFEE5DE9833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4" creationId="{C3CE03FA-F756-43F7-AEC1-872CB51E81D2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5" creationId="{239393CA-4124-4F69-92DD-AFFD785E2F3E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6" creationId="{6C0E1058-28F2-49B9-9D5B-817EDFB186EE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7" creationId="{7AC6021D-2691-4415-AEB4-73B2A337C6FA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8" creationId="{1C0BDEF4-5C0E-4F48-B8AD-69CC51A140FD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9" creationId="{840CCC28-9BD0-475C-8A1E-0837E93EE655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20" creationId="{20147A25-2988-4828-8E3A-28B06A752939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21" creationId="{1C63AEC6-E957-4FFA-8B3C-BCA4D9968642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22" creationId="{A5638304-2F9B-4917-9C91-22DCB4B84511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23" creationId="{9349B225-A543-4CC5-8BDB-496BE39DABDB}"/>
          </ac:cxnSpMkLst>
        </pc:cxnChg>
        <pc:cxnChg chg="mod">
          <ac:chgData name="HYO JOON" userId="ff208050-173d-4933-8ee7-d0dfd2e407bf" providerId="ADAL" clId="{100FB4AA-6C8F-4E2A-A1F8-67F4F52F8D20}" dt="2020-10-29T03:08:39.955" v="259"/>
          <ac:cxnSpMkLst>
            <pc:docMk/>
            <pc:sldMk cId="2756714025" sldId="310"/>
            <ac:cxnSpMk id="238" creationId="{175ECBF5-54AE-496E-991D-169894C60DD5}"/>
          </ac:cxnSpMkLst>
        </pc:cxnChg>
        <pc:cxnChg chg="mod">
          <ac:chgData name="HYO JOON" userId="ff208050-173d-4933-8ee7-d0dfd2e407bf" providerId="ADAL" clId="{100FB4AA-6C8F-4E2A-A1F8-67F4F52F8D20}" dt="2020-10-29T03:08:39.955" v="259"/>
          <ac:cxnSpMkLst>
            <pc:docMk/>
            <pc:sldMk cId="2756714025" sldId="310"/>
            <ac:cxnSpMk id="239" creationId="{DC9089A0-D4B8-4185-925B-275E3D916151}"/>
          </ac:cxnSpMkLst>
        </pc:cxnChg>
        <pc:cxnChg chg="mod">
          <ac:chgData name="HYO JOON" userId="ff208050-173d-4933-8ee7-d0dfd2e407bf" providerId="ADAL" clId="{100FB4AA-6C8F-4E2A-A1F8-67F4F52F8D20}" dt="2020-10-26T07:12:14.833" v="214" actId="164"/>
          <ac:cxnSpMkLst>
            <pc:docMk/>
            <pc:sldMk cId="2756714025" sldId="310"/>
            <ac:cxnSpMk id="252" creationId="{7CE66A3A-0DBE-4AD9-B193-2273087DE86F}"/>
          </ac:cxnSpMkLst>
        </pc:cxnChg>
        <pc:cxnChg chg="mod">
          <ac:chgData name="HYO JOON" userId="ff208050-173d-4933-8ee7-d0dfd2e407bf" providerId="ADAL" clId="{100FB4AA-6C8F-4E2A-A1F8-67F4F52F8D20}" dt="2020-10-26T07:12:14.833" v="214" actId="164"/>
          <ac:cxnSpMkLst>
            <pc:docMk/>
            <pc:sldMk cId="2756714025" sldId="310"/>
            <ac:cxnSpMk id="256" creationId="{E2ED4C2A-32EB-42A4-A6D7-345860219777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71" creationId="{2CDBB9A8-7926-4FC4-89AD-AD89ED1F3D7B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72" creationId="{AF98C7FF-109E-453B-95A4-A7CC3D14711C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87" creationId="{D4542B28-66D1-47CD-8FD3-DA1DAE005135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2" creationId="{B6B2E5F5-12E9-42E6-9903-D735B2288DB8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3" creationId="{CBFEA59D-1865-4157-A011-E130DED4B4D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4" creationId="{BFCB1C18-71B8-475E-93C6-33359FA3B91F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5" creationId="{2BB59784-9DF8-4EC9-9BE4-898A9B227D50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9" creationId="{488F3D9F-46A2-42B1-8E59-8AFDE19179E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2" creationId="{93CE247D-C94C-4F0B-9B58-89EDCA69535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3" creationId="{39278A41-1937-4C16-95A0-48EDDC4A4975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4" creationId="{3F57D481-5911-4BBD-92EB-52291252E828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5" creationId="{829C514B-FB5E-486A-80DE-AFB40B45B73E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6" creationId="{C51E0559-ACF1-4A7D-9C04-0C05BA1CE9C4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7" creationId="{230E85E8-903F-4C2A-ADCB-B638A9E2B596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8" creationId="{53C9F1FC-F1FB-4D12-956D-7D12836B6753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9" creationId="{9F95538E-5772-4A01-984D-FAAC6E68851E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0" creationId="{2CA7B73C-1C4E-477F-96A1-FA21638F14F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1" creationId="{765E2C79-4438-45D3-B371-20886393E873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2" creationId="{D53405A3-1887-4D24-9347-A6A6C74659AC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3" creationId="{33BDDE5E-D547-41B5-A173-3F8D1AFD6DD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4" creationId="{6EA8DB63-1CC9-4B90-B9CA-D1866957791E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7" creationId="{22D3057A-C43A-491A-BAFF-02AF3600DE6A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8" creationId="{86B8E140-28EB-4A4A-A0DC-BF4FCA03F677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9" creationId="{7E78D64F-BC3C-45D9-8DC8-4EF6323B2128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1" creationId="{E0AD5CE3-06C9-4DD8-9585-C19F7C102896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2" creationId="{A648E445-9056-4957-BD90-23139EB8A98D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3" creationId="{BA7BC3B8-ECBA-4258-8F84-5AFA069990AF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4" creationId="{A46D316D-8C36-401C-84E1-0B339AACC2D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5" creationId="{D0586FFC-EF49-46E2-A1FA-540802E3C458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6" creationId="{F47DDF48-6660-4A53-8A52-D22FE8BD52F0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52" creationId="{D31079C7-5668-4AA6-8138-33A8C18F5283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53" creationId="{684648E8-7FF1-46EE-9E7D-F3139AD73B36}"/>
          </ac:cxnSpMkLst>
        </pc:cxnChg>
      </pc:sldChg>
      <pc:sldChg chg="addSp delSp modSp new mod">
        <pc:chgData name="HYO JOON" userId="ff208050-173d-4933-8ee7-d0dfd2e407bf" providerId="ADAL" clId="{100FB4AA-6C8F-4E2A-A1F8-67F4F52F8D20}" dt="2020-11-07T07:50:25.970" v="2743" actId="164"/>
        <pc:sldMkLst>
          <pc:docMk/>
          <pc:sldMk cId="3099424121" sldId="311"/>
        </pc:sldMkLst>
        <pc:spChg chg="del">
          <ac:chgData name="HYO JOON" userId="ff208050-173d-4933-8ee7-d0dfd2e407bf" providerId="ADAL" clId="{100FB4AA-6C8F-4E2A-A1F8-67F4F52F8D20}" dt="2020-10-29T02:59:54.090" v="216" actId="478"/>
          <ac:spMkLst>
            <pc:docMk/>
            <pc:sldMk cId="3099424121" sldId="311"/>
            <ac:spMk id="2" creationId="{6F952E4B-3925-48C5-ADBA-0F166A254A8D}"/>
          </ac:spMkLst>
        </pc:spChg>
        <pc:spChg chg="add del">
          <ac:chgData name="HYO JOON" userId="ff208050-173d-4933-8ee7-d0dfd2e407bf" providerId="ADAL" clId="{100FB4AA-6C8F-4E2A-A1F8-67F4F52F8D20}" dt="2020-11-05T21:18:43.606" v="2260" actId="22"/>
          <ac:spMkLst>
            <pc:docMk/>
            <pc:sldMk cId="3099424121" sldId="311"/>
            <ac:spMk id="3" creationId="{130E655B-3AE4-48AC-8950-EF9842105112}"/>
          </ac:spMkLst>
        </pc:spChg>
        <pc:spChg chg="del">
          <ac:chgData name="HYO JOON" userId="ff208050-173d-4933-8ee7-d0dfd2e407bf" providerId="ADAL" clId="{100FB4AA-6C8F-4E2A-A1F8-67F4F52F8D20}" dt="2020-10-29T02:59:54.090" v="216" actId="478"/>
          <ac:spMkLst>
            <pc:docMk/>
            <pc:sldMk cId="3099424121" sldId="311"/>
            <ac:spMk id="3" creationId="{A36DAC0A-C3D4-47B6-A088-62D6E6C9F839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6" creationId="{EF669C0B-5928-4578-86C1-BEEFA2BB4C29}"/>
          </ac:spMkLst>
        </pc:spChg>
        <pc:spChg chg="add mod">
          <ac:chgData name="HYO JOON" userId="ff208050-173d-4933-8ee7-d0dfd2e407bf" providerId="ADAL" clId="{100FB4AA-6C8F-4E2A-A1F8-67F4F52F8D20}" dt="2020-11-05T08:50:05.269" v="2192" actId="164"/>
          <ac:spMkLst>
            <pc:docMk/>
            <pc:sldMk cId="3099424121" sldId="311"/>
            <ac:spMk id="7" creationId="{82065C7B-59FF-4FA2-9DA6-BB94C40C3B8E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7" creationId="{D960EFB5-0F19-41AB-B807-605702E23FEB}"/>
          </ac:spMkLst>
        </pc:spChg>
        <pc:spChg chg="add del">
          <ac:chgData name="HYO JOON" userId="ff208050-173d-4933-8ee7-d0dfd2e407bf" providerId="ADAL" clId="{100FB4AA-6C8F-4E2A-A1F8-67F4F52F8D20}" dt="2020-11-05T08:47:55.590" v="2152" actId="21"/>
          <ac:spMkLst>
            <pc:docMk/>
            <pc:sldMk cId="3099424121" sldId="311"/>
            <ac:spMk id="9" creationId="{2D00A1E0-4E11-4166-82DA-C3488BA55E97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10" creationId="{1C0BF425-7CCC-4963-B6A9-A4A2F7D4C88B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11" creationId="{DA91F173-BE06-4CEB-BBAC-1D3C69F5578B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12" creationId="{3FA168D3-0596-40DE-8A1B-805FDACADFC1}"/>
          </ac:spMkLst>
        </pc:spChg>
        <pc:spChg chg="mod">
          <ac:chgData name="HYO JOON" userId="ff208050-173d-4933-8ee7-d0dfd2e407bf" providerId="ADAL" clId="{100FB4AA-6C8F-4E2A-A1F8-67F4F52F8D20}" dt="2020-10-29T03:00:10.476" v="221"/>
          <ac:spMkLst>
            <pc:docMk/>
            <pc:sldMk cId="3099424121" sldId="311"/>
            <ac:spMk id="13" creationId="{710E2164-38D0-45E4-80A0-DC348F4E2061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22" creationId="{9D9CDB76-0A55-41E4-B9BB-20923274170F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23" creationId="{1905274D-B265-4A71-8193-789A23119039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24" creationId="{27B941D7-D6BE-4A49-BF5D-B34B7560CE19}"/>
          </ac:spMkLst>
        </pc:spChg>
        <pc:spChg chg="add mod">
          <ac:chgData name="HYO JOON" userId="ff208050-173d-4933-8ee7-d0dfd2e407bf" providerId="ADAL" clId="{100FB4AA-6C8F-4E2A-A1F8-67F4F52F8D20}" dt="2020-10-29T03:02:43.914" v="258" actId="404"/>
          <ac:spMkLst>
            <pc:docMk/>
            <pc:sldMk cId="3099424121" sldId="311"/>
            <ac:spMk id="27" creationId="{A415609D-B09A-4BC8-BE08-DBB543996C02}"/>
          </ac:spMkLst>
        </pc:spChg>
        <pc:spChg chg="add mod">
          <ac:chgData name="HYO JOON" userId="ff208050-173d-4933-8ee7-d0dfd2e407bf" providerId="ADAL" clId="{100FB4AA-6C8F-4E2A-A1F8-67F4F52F8D20}" dt="2020-10-29T03:02:43.914" v="258" actId="404"/>
          <ac:spMkLst>
            <pc:docMk/>
            <pc:sldMk cId="3099424121" sldId="311"/>
            <ac:spMk id="29" creationId="{BE419171-C6B0-4E7E-9447-DFA191293DED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33" creationId="{F719F3A5-F315-4133-9DA2-8ED404F7C0A2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34" creationId="{30BCA4F5-3B53-4AA6-80F8-D2769FBD93A4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36" creationId="{0C1CE1B6-2EBA-40CC-9DC9-4FFB02D397CC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37" creationId="{8311017E-BCBF-49EF-9AAD-5C07E3D870B6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40" creationId="{A91A20A5-D3B7-457C-8540-EF82335BF4CD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41" creationId="{16A350FB-8DFD-49E3-AE80-74382D831D5B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42" creationId="{2537B400-CC77-49EF-BB72-350E17F98265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43" creationId="{5F5EA15D-4037-4507-8D46-152ECA10A34E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52" creationId="{483D2F23-EE4A-4C3E-9AC0-8E0EE815C47D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53" creationId="{67C1877D-1488-4175-8EF9-47AAD970115A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54" creationId="{89F75DD7-9690-4C07-A200-3429FD15808F}"/>
          </ac:spMkLst>
        </pc:spChg>
        <pc:spChg chg="del mod topLvl">
          <ac:chgData name="HYO JOON" userId="ff208050-173d-4933-8ee7-d0dfd2e407bf" providerId="ADAL" clId="{100FB4AA-6C8F-4E2A-A1F8-67F4F52F8D20}" dt="2020-11-05T08:45:18.429" v="2092" actId="21"/>
          <ac:spMkLst>
            <pc:docMk/>
            <pc:sldMk cId="3099424121" sldId="311"/>
            <ac:spMk id="55" creationId="{040DA8F1-64AB-4936-BAAC-B0E4FE329967}"/>
          </ac:spMkLst>
        </pc:spChg>
        <pc:spChg chg="del mod topLvl">
          <ac:chgData name="HYO JOON" userId="ff208050-173d-4933-8ee7-d0dfd2e407bf" providerId="ADAL" clId="{100FB4AA-6C8F-4E2A-A1F8-67F4F52F8D20}" dt="2020-11-05T08:45:21.878" v="2093" actId="21"/>
          <ac:spMkLst>
            <pc:docMk/>
            <pc:sldMk cId="3099424121" sldId="311"/>
            <ac:spMk id="56" creationId="{C2287AD4-821F-471F-937C-1D28F0DA547C}"/>
          </ac:spMkLst>
        </pc:spChg>
        <pc:spChg chg="mod topLvl">
          <ac:chgData name="HYO JOON" userId="ff208050-173d-4933-8ee7-d0dfd2e407bf" providerId="ADAL" clId="{100FB4AA-6C8F-4E2A-A1F8-67F4F52F8D20}" dt="2020-11-05T18:52:30.144" v="2224" actId="693"/>
          <ac:spMkLst>
            <pc:docMk/>
            <pc:sldMk cId="3099424121" sldId="311"/>
            <ac:spMk id="58" creationId="{0D609AC6-AF67-48DA-A7BC-1B01C3DDB8B2}"/>
          </ac:spMkLst>
        </pc:spChg>
        <pc:spChg chg="mod topLvl">
          <ac:chgData name="HYO JOON" userId="ff208050-173d-4933-8ee7-d0dfd2e407bf" providerId="ADAL" clId="{100FB4AA-6C8F-4E2A-A1F8-67F4F52F8D20}" dt="2020-11-05T08:51:51.039" v="2222" actId="164"/>
          <ac:spMkLst>
            <pc:docMk/>
            <pc:sldMk cId="3099424121" sldId="311"/>
            <ac:spMk id="59" creationId="{7E49F388-D155-4983-AD62-0EA26641F625}"/>
          </ac:spMkLst>
        </pc:spChg>
        <pc:spChg chg="mod topLvl">
          <ac:chgData name="HYO JOON" userId="ff208050-173d-4933-8ee7-d0dfd2e407bf" providerId="ADAL" clId="{100FB4AA-6C8F-4E2A-A1F8-67F4F52F8D20}" dt="2020-11-05T08:51:51.039" v="2222" actId="164"/>
          <ac:spMkLst>
            <pc:docMk/>
            <pc:sldMk cId="3099424121" sldId="311"/>
            <ac:spMk id="62" creationId="{906569FA-191C-4652-B80E-4290ADB13A9D}"/>
          </ac:spMkLst>
        </pc:spChg>
        <pc:spChg chg="mod topLvl">
          <ac:chgData name="HYO JOON" userId="ff208050-173d-4933-8ee7-d0dfd2e407bf" providerId="ADAL" clId="{100FB4AA-6C8F-4E2A-A1F8-67F4F52F8D20}" dt="2020-11-05T08:51:51.039" v="2222" actId="164"/>
          <ac:spMkLst>
            <pc:docMk/>
            <pc:sldMk cId="3099424121" sldId="311"/>
            <ac:spMk id="63" creationId="{ED34348A-353F-4D12-BE75-8CC286E06D39}"/>
          </ac:spMkLst>
        </pc:spChg>
        <pc:spChg chg="mod topLvl">
          <ac:chgData name="HYO JOON" userId="ff208050-173d-4933-8ee7-d0dfd2e407bf" providerId="ADAL" clId="{100FB4AA-6C8F-4E2A-A1F8-67F4F52F8D20}" dt="2020-11-05T08:51:51.039" v="2222" actId="164"/>
          <ac:spMkLst>
            <pc:docMk/>
            <pc:sldMk cId="3099424121" sldId="311"/>
            <ac:spMk id="64" creationId="{0CBB9B90-246E-4F32-91C8-262E09E006D4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65" creationId="{8867846A-8AC7-489A-9028-E99F89DE6F36}"/>
          </ac:spMkLst>
        </pc:spChg>
        <pc:spChg chg="del mod topLvl">
          <ac:chgData name="HYO JOON" userId="ff208050-173d-4933-8ee7-d0dfd2e407bf" providerId="ADAL" clId="{100FB4AA-6C8F-4E2A-A1F8-67F4F52F8D20}" dt="2020-11-05T08:47:37.254" v="2141" actId="21"/>
          <ac:spMkLst>
            <pc:docMk/>
            <pc:sldMk cId="3099424121" sldId="311"/>
            <ac:spMk id="65" creationId="{EF317282-8E90-488E-8BA7-D19B760E7502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67" creationId="{3FA18B8E-655C-4D24-8A00-C9D303D4B806}"/>
          </ac:spMkLst>
        </pc:spChg>
        <pc:spChg chg="mod">
          <ac:chgData name="HYO JOON" userId="ff208050-173d-4933-8ee7-d0dfd2e407bf" providerId="ADAL" clId="{100FB4AA-6C8F-4E2A-A1F8-67F4F52F8D20}" dt="2020-11-05T08:45:38.489" v="2098" actId="165"/>
          <ac:spMkLst>
            <pc:docMk/>
            <pc:sldMk cId="3099424121" sldId="311"/>
            <ac:spMk id="74" creationId="{5C399124-6AA0-4985-B14C-68F9A2D7FFEC}"/>
          </ac:spMkLst>
        </pc:spChg>
        <pc:spChg chg="mod">
          <ac:chgData name="HYO JOON" userId="ff208050-173d-4933-8ee7-d0dfd2e407bf" providerId="ADAL" clId="{100FB4AA-6C8F-4E2A-A1F8-67F4F52F8D20}" dt="2020-11-05T08:45:38.489" v="2098" actId="165"/>
          <ac:spMkLst>
            <pc:docMk/>
            <pc:sldMk cId="3099424121" sldId="311"/>
            <ac:spMk id="75" creationId="{AFE0B46A-3766-45C8-9BAE-40F40FF9BC24}"/>
          </ac:spMkLst>
        </pc:spChg>
        <pc:spChg chg="mod">
          <ac:chgData name="HYO JOON" userId="ff208050-173d-4933-8ee7-d0dfd2e407bf" providerId="ADAL" clId="{100FB4AA-6C8F-4E2A-A1F8-67F4F52F8D20}" dt="2020-11-05T08:45:38.489" v="2098" actId="165"/>
          <ac:spMkLst>
            <pc:docMk/>
            <pc:sldMk cId="3099424121" sldId="311"/>
            <ac:spMk id="76" creationId="{0CB2BA00-7A12-4641-A0E7-C78FE5A49E78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79" creationId="{DA30191D-8FA8-4DB4-A3EE-F81C7A89AB1A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80" creationId="{4DE9D3C9-8D2B-43B2-A3C2-E788D6B86E06}"/>
          </ac:spMkLst>
        </pc:spChg>
        <pc:spChg chg="del mod topLvl">
          <ac:chgData name="HYO JOON" userId="ff208050-173d-4933-8ee7-d0dfd2e407bf" providerId="ADAL" clId="{100FB4AA-6C8F-4E2A-A1F8-67F4F52F8D20}" dt="2020-11-05T21:18:42.401" v="2258" actId="21"/>
          <ac:spMkLst>
            <pc:docMk/>
            <pc:sldMk cId="3099424121" sldId="311"/>
            <ac:spMk id="81" creationId="{659B9AF7-D40F-4184-9CDA-3A72024B24A5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84" creationId="{90DDFFD5-4409-4090-918B-F5182DD266A2}"/>
          </ac:spMkLst>
        </pc:spChg>
        <pc:spChg chg="mod">
          <ac:chgData name="HYO JOON" userId="ff208050-173d-4933-8ee7-d0dfd2e407bf" providerId="ADAL" clId="{100FB4AA-6C8F-4E2A-A1F8-67F4F52F8D20}" dt="2020-11-05T21:17:44.373" v="2230" actId="165"/>
          <ac:spMkLst>
            <pc:docMk/>
            <pc:sldMk cId="3099424121" sldId="311"/>
            <ac:spMk id="92" creationId="{850142A9-FB44-48D1-955F-0A4877920592}"/>
          </ac:spMkLst>
        </pc:spChg>
        <pc:spChg chg="mod">
          <ac:chgData name="HYO JOON" userId="ff208050-173d-4933-8ee7-d0dfd2e407bf" providerId="ADAL" clId="{100FB4AA-6C8F-4E2A-A1F8-67F4F52F8D20}" dt="2020-11-05T21:17:44.373" v="2230" actId="165"/>
          <ac:spMkLst>
            <pc:docMk/>
            <pc:sldMk cId="3099424121" sldId="311"/>
            <ac:spMk id="93" creationId="{926455E3-998F-4D6B-BD8E-226C2B653C23}"/>
          </ac:spMkLst>
        </pc:spChg>
        <pc:spChg chg="mod">
          <ac:chgData name="HYO JOON" userId="ff208050-173d-4933-8ee7-d0dfd2e407bf" providerId="ADAL" clId="{100FB4AA-6C8F-4E2A-A1F8-67F4F52F8D20}" dt="2020-11-05T21:17:44.373" v="2230" actId="165"/>
          <ac:spMkLst>
            <pc:docMk/>
            <pc:sldMk cId="3099424121" sldId="311"/>
            <ac:spMk id="94" creationId="{EB931ABA-134C-4327-A69E-50CBE5751832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98" creationId="{21FB885B-22FE-457A-97F9-74E413DE8605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99" creationId="{D77CC636-6C0E-493B-A2A8-3A1ED8C7E5E9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102" creationId="{B336C56E-83BC-4EF9-A21A-37F7F7B5F00B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103" creationId="{07734DDD-E594-4EF7-A37C-983B8CCD6AF0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104" creationId="{24128846-BCB5-429F-A74E-F8F5616D2937}"/>
          </ac:spMkLst>
        </pc:spChg>
        <pc:spChg chg="mod">
          <ac:chgData name="HYO JOON" userId="ff208050-173d-4933-8ee7-d0dfd2e407bf" providerId="ADAL" clId="{100FB4AA-6C8F-4E2A-A1F8-67F4F52F8D20}" dt="2020-11-05T21:18:48.245" v="2263" actId="165"/>
          <ac:spMkLst>
            <pc:docMk/>
            <pc:sldMk cId="3099424121" sldId="311"/>
            <ac:spMk id="107" creationId="{3AD356D0-2462-4837-A505-14D0D6F0E395}"/>
          </ac:spMkLst>
        </pc:spChg>
        <pc:spChg chg="mod">
          <ac:chgData name="HYO JOON" userId="ff208050-173d-4933-8ee7-d0dfd2e407bf" providerId="ADAL" clId="{100FB4AA-6C8F-4E2A-A1F8-67F4F52F8D20}" dt="2020-11-05T21:19:21.197" v="2273" actId="165"/>
          <ac:spMkLst>
            <pc:docMk/>
            <pc:sldMk cId="3099424121" sldId="311"/>
            <ac:spMk id="115" creationId="{DB934D20-8CCB-4A54-B973-C9304AEF8E23}"/>
          </ac:spMkLst>
        </pc:spChg>
        <pc:spChg chg="mod">
          <ac:chgData name="HYO JOON" userId="ff208050-173d-4933-8ee7-d0dfd2e407bf" providerId="ADAL" clId="{100FB4AA-6C8F-4E2A-A1F8-67F4F52F8D20}" dt="2020-11-05T21:19:21.197" v="2273" actId="165"/>
          <ac:spMkLst>
            <pc:docMk/>
            <pc:sldMk cId="3099424121" sldId="311"/>
            <ac:spMk id="116" creationId="{EC60B21C-22D1-41F0-96C4-D5DE102CDD5D}"/>
          </ac:spMkLst>
        </pc:spChg>
        <pc:spChg chg="mod">
          <ac:chgData name="HYO JOON" userId="ff208050-173d-4933-8ee7-d0dfd2e407bf" providerId="ADAL" clId="{100FB4AA-6C8F-4E2A-A1F8-67F4F52F8D20}" dt="2020-11-05T21:19:21.197" v="2273" actId="165"/>
          <ac:spMkLst>
            <pc:docMk/>
            <pc:sldMk cId="3099424121" sldId="311"/>
            <ac:spMk id="117" creationId="{C4AE1E46-A483-4ED9-A3BA-764874B91E90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18" creationId="{80963594-B2A4-49C5-9A0B-13DC9C8486A6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19" creationId="{24FEC94B-2685-4DAA-A164-7B08AED627AB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20" creationId="{32204B75-EF7D-49C2-B2F0-A2986E86DC0F}"/>
          </ac:spMkLst>
        </pc:spChg>
        <pc:spChg chg="mod">
          <ac:chgData name="HYO JOON" userId="ff208050-173d-4933-8ee7-d0dfd2e407bf" providerId="ADAL" clId="{100FB4AA-6C8F-4E2A-A1F8-67F4F52F8D20}" dt="2020-11-05T21:24:03.385" v="2299"/>
          <ac:spMkLst>
            <pc:docMk/>
            <pc:sldMk cId="3099424121" sldId="311"/>
            <ac:spMk id="122" creationId="{81D2F93C-4450-4942-9731-C288314DAF7B}"/>
          </ac:spMkLst>
        </pc:spChg>
        <pc:spChg chg="mod">
          <ac:chgData name="HYO JOON" userId="ff208050-173d-4933-8ee7-d0dfd2e407bf" providerId="ADAL" clId="{100FB4AA-6C8F-4E2A-A1F8-67F4F52F8D20}" dt="2020-11-05T21:24:03.385" v="2299"/>
          <ac:spMkLst>
            <pc:docMk/>
            <pc:sldMk cId="3099424121" sldId="311"/>
            <ac:spMk id="123" creationId="{15DF54E8-0DA0-49CF-8600-A4D835772C5C}"/>
          </ac:spMkLst>
        </pc:spChg>
        <pc:spChg chg="mod">
          <ac:chgData name="HYO JOON" userId="ff208050-173d-4933-8ee7-d0dfd2e407bf" providerId="ADAL" clId="{100FB4AA-6C8F-4E2A-A1F8-67F4F52F8D20}" dt="2020-11-05T21:24:03.385" v="2299"/>
          <ac:spMkLst>
            <pc:docMk/>
            <pc:sldMk cId="3099424121" sldId="311"/>
            <ac:spMk id="124" creationId="{6CAA6E48-C307-4EB8-AFCE-28C9DF867BC5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25" creationId="{B7DD06BB-9AB7-473C-91F7-194C702FBCC7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26" creationId="{4DFFF5FB-6E18-471C-A2AE-AC21D757A6B8}"/>
          </ac:spMkLst>
        </pc:spChg>
        <pc:spChg chg="mod">
          <ac:chgData name="HYO JOON" userId="ff208050-173d-4933-8ee7-d0dfd2e407bf" providerId="ADAL" clId="{100FB4AA-6C8F-4E2A-A1F8-67F4F52F8D20}" dt="2020-11-05T21:24:03.385" v="2299"/>
          <ac:spMkLst>
            <pc:docMk/>
            <pc:sldMk cId="3099424121" sldId="311"/>
            <ac:spMk id="137" creationId="{FADF3366-8230-4B93-B41C-CFA712FE4F71}"/>
          </ac:spMkLst>
        </pc:spChg>
        <pc:spChg chg="del mod topLvl">
          <ac:chgData name="HYO JOON" userId="ff208050-173d-4933-8ee7-d0dfd2e407bf" providerId="ADAL" clId="{100FB4AA-6C8F-4E2A-A1F8-67F4F52F8D20}" dt="2020-11-06T03:26:51.058" v="2584" actId="21"/>
          <ac:spMkLst>
            <pc:docMk/>
            <pc:sldMk cId="3099424121" sldId="311"/>
            <ac:spMk id="142" creationId="{CADDBDE5-AF9C-4DA7-925B-60FE509ED8A5}"/>
          </ac:spMkLst>
        </pc:spChg>
        <pc:spChg chg="del mod topLvl">
          <ac:chgData name="HYO JOON" userId="ff208050-173d-4933-8ee7-d0dfd2e407bf" providerId="ADAL" clId="{100FB4AA-6C8F-4E2A-A1F8-67F4F52F8D20}" dt="2020-11-06T03:26:53.398" v="2587" actId="21"/>
          <ac:spMkLst>
            <pc:docMk/>
            <pc:sldMk cId="3099424121" sldId="311"/>
            <ac:spMk id="143" creationId="{23245F1D-C987-487F-901F-E5D46E67DB1A}"/>
          </ac:spMkLst>
        </pc:spChg>
        <pc:spChg chg="mod ord topLvl">
          <ac:chgData name="HYO JOON" userId="ff208050-173d-4933-8ee7-d0dfd2e407bf" providerId="ADAL" clId="{100FB4AA-6C8F-4E2A-A1F8-67F4F52F8D20}" dt="2020-11-07T07:50:25.970" v="2743" actId="164"/>
          <ac:spMkLst>
            <pc:docMk/>
            <pc:sldMk cId="3099424121" sldId="311"/>
            <ac:spMk id="145" creationId="{B90C46F8-BF79-42E1-A646-7F1C280E85B3}"/>
          </ac:spMkLst>
        </pc:spChg>
        <pc:spChg chg="mod topLvl">
          <ac:chgData name="HYO JOON" userId="ff208050-173d-4933-8ee7-d0dfd2e407bf" providerId="ADAL" clId="{100FB4AA-6C8F-4E2A-A1F8-67F4F52F8D20}" dt="2020-11-07T07:50:25.970" v="2743" actId="164"/>
          <ac:spMkLst>
            <pc:docMk/>
            <pc:sldMk cId="3099424121" sldId="311"/>
            <ac:spMk id="146" creationId="{F498D94F-CA6C-4AB3-9518-29D6BF3CA319}"/>
          </ac:spMkLst>
        </pc:spChg>
        <pc:spChg chg="mod topLvl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49" creationId="{277DEA88-9362-470D-90DE-25B96063E217}"/>
          </ac:spMkLst>
        </pc:spChg>
        <pc:spChg chg="mod topLvl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50" creationId="{1B47BD5C-03A9-42FA-B2B7-D1FEF5FFAE52}"/>
          </ac:spMkLst>
        </pc:spChg>
        <pc:spChg chg="mod topLvl">
          <ac:chgData name="HYO JOON" userId="ff208050-173d-4933-8ee7-d0dfd2e407bf" providerId="ADAL" clId="{100FB4AA-6C8F-4E2A-A1F8-67F4F52F8D20}" dt="2020-11-07T07:50:25.970" v="2743" actId="164"/>
          <ac:spMkLst>
            <pc:docMk/>
            <pc:sldMk cId="3099424121" sldId="311"/>
            <ac:spMk id="151" creationId="{F8ECA3BA-C1CD-4C6F-97E9-22C4D165809F}"/>
          </ac:spMkLst>
        </pc:spChg>
        <pc:spChg chg="mod topLvl">
          <ac:chgData name="HYO JOON" userId="ff208050-173d-4933-8ee7-d0dfd2e407bf" providerId="ADAL" clId="{100FB4AA-6C8F-4E2A-A1F8-67F4F52F8D20}" dt="2020-11-07T07:50:25.970" v="2743" actId="164"/>
          <ac:spMkLst>
            <pc:docMk/>
            <pc:sldMk cId="3099424121" sldId="311"/>
            <ac:spMk id="152" creationId="{A4E8EB74-EBDB-4529-8565-7D714708DC66}"/>
          </ac:spMkLst>
        </pc:spChg>
        <pc:spChg chg="mod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61" creationId="{3FAF1C34-838F-4A86-A6E5-57CCFA099794}"/>
          </ac:spMkLst>
        </pc:spChg>
        <pc:spChg chg="mod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62" creationId="{8EA6072A-C303-42A0-A038-721ED0F4AD96}"/>
          </ac:spMkLst>
        </pc:spChg>
        <pc:spChg chg="mod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63" creationId="{ADC3E8DB-CE8E-41BE-B301-3643078EDFDA}"/>
          </ac:spMkLst>
        </pc:spChg>
        <pc:grpChg chg="add mod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2" creationId="{3BF33A70-2C9C-4BA5-B497-3FF2CE33AA59}"/>
          </ac:grpSpMkLst>
        </pc:grpChg>
        <pc:grpChg chg="add mod">
          <ac:chgData name="HYO JOON" userId="ff208050-173d-4933-8ee7-d0dfd2e407bf" providerId="ADAL" clId="{100FB4AA-6C8F-4E2A-A1F8-67F4F52F8D20}" dt="2020-10-29T03:01:31.374" v="257" actId="164"/>
          <ac:grpSpMkLst>
            <pc:docMk/>
            <pc:sldMk cId="3099424121" sldId="311"/>
            <ac:grpSpMk id="4" creationId="{317B4E1E-3868-4F60-9B17-6B5450A6F4B2}"/>
          </ac:grpSpMkLst>
        </pc:grpChg>
        <pc:grpChg chg="add del mod">
          <ac:chgData name="HYO JOON" userId="ff208050-173d-4933-8ee7-d0dfd2e407bf" providerId="ADAL" clId="{100FB4AA-6C8F-4E2A-A1F8-67F4F52F8D20}" dt="2020-11-05T21:19:21.197" v="2273" actId="165"/>
          <ac:grpSpMkLst>
            <pc:docMk/>
            <pc:sldMk cId="3099424121" sldId="311"/>
            <ac:grpSpMk id="4" creationId="{82F9DBD7-493C-43EB-BEB0-07A9D6EFF1DD}"/>
          </ac:grpSpMkLst>
        </pc:grpChg>
        <pc:grpChg chg="mod">
          <ac:chgData name="HYO JOON" userId="ff208050-173d-4933-8ee7-d0dfd2e407bf" providerId="ADAL" clId="{100FB4AA-6C8F-4E2A-A1F8-67F4F52F8D20}" dt="2020-10-29T02:59:54.241" v="217"/>
          <ac:grpSpMkLst>
            <pc:docMk/>
            <pc:sldMk cId="3099424121" sldId="311"/>
            <ac:grpSpMk id="5" creationId="{95A9606A-93C4-4F8B-8A7B-90EE86576EB2}"/>
          </ac:grpSpMkLst>
        </pc:grpChg>
        <pc:grpChg chg="mod">
          <ac:chgData name="HYO JOON" userId="ff208050-173d-4933-8ee7-d0dfd2e407bf" providerId="ADAL" clId="{100FB4AA-6C8F-4E2A-A1F8-67F4F52F8D20}" dt="2020-10-29T02:59:54.241" v="217"/>
          <ac:grpSpMkLst>
            <pc:docMk/>
            <pc:sldMk cId="3099424121" sldId="311"/>
            <ac:grpSpMk id="8" creationId="{100E86B1-784E-434F-8257-E211BF8E01CD}"/>
          </ac:grpSpMkLst>
        </pc:grpChg>
        <pc:grpChg chg="add del mod">
          <ac:chgData name="HYO JOON" userId="ff208050-173d-4933-8ee7-d0dfd2e407bf" providerId="ADAL" clId="{100FB4AA-6C8F-4E2A-A1F8-67F4F52F8D20}" dt="2020-11-05T21:24:03.259" v="2298" actId="478"/>
          <ac:grpSpMkLst>
            <pc:docMk/>
            <pc:sldMk cId="3099424121" sldId="311"/>
            <ac:grpSpMk id="8" creationId="{2A36DF34-E83E-43E5-9F81-7651067DECCF}"/>
          </ac:grpSpMkLst>
        </pc:grpChg>
        <pc:grpChg chg="add mod">
          <ac:chgData name="HYO JOON" userId="ff208050-173d-4933-8ee7-d0dfd2e407bf" providerId="ADAL" clId="{100FB4AA-6C8F-4E2A-A1F8-67F4F52F8D20}" dt="2020-11-05T21:24:08.060" v="2303" actId="1076"/>
          <ac:grpSpMkLst>
            <pc:docMk/>
            <pc:sldMk cId="3099424121" sldId="311"/>
            <ac:grpSpMk id="9" creationId="{554390F9-B9E8-430A-9936-FA0C92CC0326}"/>
          </ac:grpSpMkLst>
        </pc:grpChg>
        <pc:grpChg chg="mod">
          <ac:chgData name="HYO JOON" userId="ff208050-173d-4933-8ee7-d0dfd2e407bf" providerId="ADAL" clId="{100FB4AA-6C8F-4E2A-A1F8-67F4F52F8D20}" dt="2020-10-29T02:59:54.241" v="217"/>
          <ac:grpSpMkLst>
            <pc:docMk/>
            <pc:sldMk cId="3099424121" sldId="311"/>
            <ac:grpSpMk id="9" creationId="{CB85AAC1-2908-4211-8C68-3B7B0512F9CF}"/>
          </ac:grpSpMkLst>
        </pc:grpChg>
        <pc:grpChg chg="add del mod">
          <ac:chgData name="HYO JOON" userId="ff208050-173d-4933-8ee7-d0dfd2e407bf" providerId="ADAL" clId="{100FB4AA-6C8F-4E2A-A1F8-67F4F52F8D20}" dt="2020-11-06T03:29:59.436" v="2644" actId="165"/>
          <ac:grpSpMkLst>
            <pc:docMk/>
            <pc:sldMk cId="3099424121" sldId="311"/>
            <ac:grpSpMk id="10" creationId="{E206C455-12C6-42D8-B46C-C11F660404CE}"/>
          </ac:grpSpMkLst>
        </pc:grpChg>
        <pc:grpChg chg="add mo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1" creationId="{74034A30-0837-4BC7-BBC9-29BC7594CBB7}"/>
          </ac:grpSpMkLst>
        </pc:grpChg>
        <pc:grpChg chg="add del mod">
          <ac:chgData name="HYO JOON" userId="ff208050-173d-4933-8ee7-d0dfd2e407bf" providerId="ADAL" clId="{100FB4AA-6C8F-4E2A-A1F8-67F4F52F8D20}" dt="2020-11-06T03:31:34.008" v="2670" actId="165"/>
          <ac:grpSpMkLst>
            <pc:docMk/>
            <pc:sldMk cId="3099424121" sldId="311"/>
            <ac:grpSpMk id="12" creationId="{5B586822-1774-4ADB-94AA-C2B95CCB6A3D}"/>
          </ac:grpSpMkLst>
        </pc:grpChg>
        <pc:grpChg chg="mod">
          <ac:chgData name="HYO JOON" userId="ff208050-173d-4933-8ee7-d0dfd2e407bf" providerId="ADAL" clId="{100FB4AA-6C8F-4E2A-A1F8-67F4F52F8D20}" dt="2020-10-29T02:59:54.241" v="217"/>
          <ac:grpSpMkLst>
            <pc:docMk/>
            <pc:sldMk cId="3099424121" sldId="311"/>
            <ac:grpSpMk id="14" creationId="{2A7ABDEC-9FDC-44B4-B3FD-60889AFDC91A}"/>
          </ac:grpSpMkLst>
        </pc:grpChg>
        <pc:grpChg chg="add del mod">
          <ac:chgData name="HYO JOON" userId="ff208050-173d-4933-8ee7-d0dfd2e407bf" providerId="ADAL" clId="{100FB4AA-6C8F-4E2A-A1F8-67F4F52F8D20}" dt="2020-11-06T03:33:23.550" v="2687" actId="165"/>
          <ac:grpSpMkLst>
            <pc:docMk/>
            <pc:sldMk cId="3099424121" sldId="311"/>
            <ac:grpSpMk id="15" creationId="{E661F5E9-7929-4E29-8BA2-3E15F2D73623}"/>
          </ac:grpSpMkLst>
        </pc:grpChg>
        <pc:grpChg chg="add del mod">
          <ac:chgData name="HYO JOON" userId="ff208050-173d-4933-8ee7-d0dfd2e407bf" providerId="ADAL" clId="{100FB4AA-6C8F-4E2A-A1F8-67F4F52F8D20}" dt="2020-11-07T07:49:40.677" v="2727" actId="165"/>
          <ac:grpSpMkLst>
            <pc:docMk/>
            <pc:sldMk cId="3099424121" sldId="311"/>
            <ac:grpSpMk id="18" creationId="{AD1094C0-DC13-4135-A1C9-D0B254AABEDD}"/>
          </ac:grpSpMkLst>
        </pc:grpChg>
        <pc:grpChg chg="add mod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20" creationId="{9D8ACD22-83A6-49AA-BEE1-E15535BEBA6A}"/>
          </ac:grpSpMkLst>
        </pc:grpChg>
        <pc:grpChg chg="add mod">
          <ac:chgData name="HYO JOON" userId="ff208050-173d-4933-8ee7-d0dfd2e407bf" providerId="ADAL" clId="{100FB4AA-6C8F-4E2A-A1F8-67F4F52F8D20}" dt="2020-11-05T08:50:21.682" v="2196" actId="164"/>
          <ac:grpSpMkLst>
            <pc:docMk/>
            <pc:sldMk cId="3099424121" sldId="311"/>
            <ac:grpSpMk id="22" creationId="{6617C04E-DCE7-4D50-8C5F-6CC8062E0212}"/>
          </ac:grpSpMkLst>
        </pc:grpChg>
        <pc:grpChg chg="add mod">
          <ac:chgData name="HYO JOON" userId="ff208050-173d-4933-8ee7-d0dfd2e407bf" providerId="ADAL" clId="{100FB4AA-6C8F-4E2A-A1F8-67F4F52F8D20}" dt="2020-11-05T21:24:07.093" v="2302" actId="1076"/>
          <ac:grpSpMkLst>
            <pc:docMk/>
            <pc:sldMk cId="3099424121" sldId="311"/>
            <ac:grpSpMk id="23" creationId="{D1DE3737-B3C6-4F6B-9FB0-58E9E371D5A0}"/>
          </ac:grpSpMkLst>
        </pc:grpChg>
        <pc:grpChg chg="add del mod">
          <ac:chgData name="HYO JOON" userId="ff208050-173d-4933-8ee7-d0dfd2e407bf" providerId="ADAL" clId="{100FB4AA-6C8F-4E2A-A1F8-67F4F52F8D20}" dt="2020-11-05T08:45:16.230" v="2090" actId="165"/>
          <ac:grpSpMkLst>
            <pc:docMk/>
            <pc:sldMk cId="3099424121" sldId="311"/>
            <ac:grpSpMk id="27" creationId="{28A2A127-F7B7-4FC5-8CB3-1ABA4151B492}"/>
          </ac:grpSpMkLst>
        </pc:grpChg>
        <pc:grpChg chg="add 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28" creationId="{F2B5B343-9304-41FA-B8C2-EE1082D4787D}"/>
          </ac:grpSpMkLst>
        </pc:grpChg>
        <pc:grpChg chg="del mod topLvl">
          <ac:chgData name="HYO JOON" userId="ff208050-173d-4933-8ee7-d0dfd2e407bf" providerId="ADAL" clId="{100FB4AA-6C8F-4E2A-A1F8-67F4F52F8D20}" dt="2020-11-05T08:45:38.489" v="2098" actId="165"/>
          <ac:grpSpMkLst>
            <pc:docMk/>
            <pc:sldMk cId="3099424121" sldId="311"/>
            <ac:grpSpMk id="29" creationId="{37A4611A-5604-4F29-8FD2-66F468F602B0}"/>
          </ac:grpSpMkLst>
        </pc:grpChg>
        <pc:grpChg chg="add del mod">
          <ac:chgData name="HYO JOON" userId="ff208050-173d-4933-8ee7-d0dfd2e407bf" providerId="ADAL" clId="{100FB4AA-6C8F-4E2A-A1F8-67F4F52F8D20}" dt="2020-10-29T22:16:12.756" v="446" actId="478"/>
          <ac:grpSpMkLst>
            <pc:docMk/>
            <pc:sldMk cId="3099424121" sldId="311"/>
            <ac:grpSpMk id="30" creationId="{00B54378-71EC-43E8-9418-91C15FF64652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31" creationId="{FE7F263E-F842-44A2-811B-4ED9F3CF676B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35" creationId="{ABA7ED00-3F7F-4A05-A36E-F8E915AD0F8A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38" creationId="{CB08E315-E711-4E3A-86CC-FD4CF893E53F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39" creationId="{7CE432C8-C9D2-4C69-9511-540C6F5B04BA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44" creationId="{4BDBA451-C53C-46BE-9C39-00FB79D73564}"/>
          </ac:grpSpMkLst>
        </pc:grpChg>
        <pc:grpChg chg="add del mod">
          <ac:chgData name="HYO JOON" userId="ff208050-173d-4933-8ee7-d0dfd2e407bf" providerId="ADAL" clId="{100FB4AA-6C8F-4E2A-A1F8-67F4F52F8D20}" dt="2020-11-05T21:17:44.373" v="2230" actId="165"/>
          <ac:grpSpMkLst>
            <pc:docMk/>
            <pc:sldMk cId="3099424121" sldId="311"/>
            <ac:grpSpMk id="55" creationId="{2644844E-BC99-4695-89B0-3C6784861CA5}"/>
          </ac:grpSpMkLst>
        </pc:grpChg>
        <pc:grpChg chg="del mod topLvl">
          <ac:chgData name="HYO JOON" userId="ff208050-173d-4933-8ee7-d0dfd2e407bf" providerId="ADAL" clId="{100FB4AA-6C8F-4E2A-A1F8-67F4F52F8D20}" dt="2020-11-05T21:18:41.151" v="2257" actId="21"/>
          <ac:grpSpMkLst>
            <pc:docMk/>
            <pc:sldMk cId="3099424121" sldId="311"/>
            <ac:grpSpMk id="56" creationId="{68E79FE9-DBBF-4761-A7A0-33370C7A35BF}"/>
          </ac:grpSpMkLst>
        </pc:grpChg>
        <pc:grpChg chg="mod topLvl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57" creationId="{E2281463-6844-48C4-8A18-C4C0D1D043E5}"/>
          </ac:grpSpMkLst>
        </pc:grpChg>
        <pc:grpChg chg="mod topLvl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60" creationId="{68A04766-F87C-4179-BA21-5099F136F85D}"/>
          </ac:grpSpMkLst>
        </pc:grpChg>
        <pc:grpChg chg="mod topLvl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61" creationId="{1EE4A1DD-4DA9-4769-B675-96C3CBD68DF8}"/>
          </ac:grpSpMkLst>
        </pc:grpChg>
        <pc:grpChg chg="mod topLvl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66" creationId="{A5E216BC-075C-4B12-911E-0EC46FEF5DB9}"/>
          </ac:grpSpMkLst>
        </pc:grpChg>
        <pc:grpChg chg="del mod topLvl">
          <ac:chgData name="HYO JOON" userId="ff208050-173d-4933-8ee7-d0dfd2e407bf" providerId="ADAL" clId="{100FB4AA-6C8F-4E2A-A1F8-67F4F52F8D20}" dt="2020-11-05T21:18:41.151" v="2257" actId="21"/>
          <ac:grpSpMkLst>
            <pc:docMk/>
            <pc:sldMk cId="3099424121" sldId="311"/>
            <ac:grpSpMk id="77" creationId="{85E7C651-5933-4D55-89E1-0EB6A1C85D00}"/>
          </ac:grpSpMkLst>
        </pc:grpChg>
        <pc:grpChg chg="del mod topLvl">
          <ac:chgData name="HYO JOON" userId="ff208050-173d-4933-8ee7-d0dfd2e407bf" providerId="ADAL" clId="{100FB4AA-6C8F-4E2A-A1F8-67F4F52F8D20}" dt="2020-11-05T21:18:41.151" v="2257" actId="21"/>
          <ac:grpSpMkLst>
            <pc:docMk/>
            <pc:sldMk cId="3099424121" sldId="311"/>
            <ac:grpSpMk id="78" creationId="{E7D3A78D-A001-43EB-9CB1-19C5B13B9CB1}"/>
          </ac:grpSpMkLst>
        </pc:grpChg>
        <pc:grpChg chg="del mod topLvl">
          <ac:chgData name="HYO JOON" userId="ff208050-173d-4933-8ee7-d0dfd2e407bf" providerId="ADAL" clId="{100FB4AA-6C8F-4E2A-A1F8-67F4F52F8D20}" dt="2020-11-05T21:18:41.151" v="2257" actId="21"/>
          <ac:grpSpMkLst>
            <pc:docMk/>
            <pc:sldMk cId="3099424121" sldId="311"/>
            <ac:grpSpMk id="82" creationId="{057E15E5-57FB-4889-9A24-57EAF8CEF155}"/>
          </ac:grpSpMkLst>
        </pc:grpChg>
        <pc:grpChg chg="del mod topLvl">
          <ac:chgData name="HYO JOON" userId="ff208050-173d-4933-8ee7-d0dfd2e407bf" providerId="ADAL" clId="{100FB4AA-6C8F-4E2A-A1F8-67F4F52F8D20}" dt="2020-11-05T21:18:05.094" v="2240" actId="21"/>
          <ac:grpSpMkLst>
            <pc:docMk/>
            <pc:sldMk cId="3099424121" sldId="311"/>
            <ac:grpSpMk id="83" creationId="{74048483-94DB-4EED-96BE-B64F6A3B3FFF}"/>
          </ac:grpSpMkLst>
        </pc:grpChg>
        <pc:grpChg chg="add del mod">
          <ac:chgData name="HYO JOON" userId="ff208050-173d-4933-8ee7-d0dfd2e407bf" providerId="ADAL" clId="{100FB4AA-6C8F-4E2A-A1F8-67F4F52F8D20}" dt="2020-11-05T21:18:48.245" v="2263" actId="165"/>
          <ac:grpSpMkLst>
            <pc:docMk/>
            <pc:sldMk cId="3099424121" sldId="311"/>
            <ac:grpSpMk id="96" creationId="{27C50214-A7B6-423B-8D5A-56DB67BCEE14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97" creationId="{A01170A3-70DB-4BCC-A527-F0DEC43CB50B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100" creationId="{1A582F58-599E-4B56-8373-6948DC3E27B2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101" creationId="{DB0A576E-09F9-43E6-945C-E46283A1E098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105" creationId="{667B4904-8F90-45C8-9E3F-5C33B95207FF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106" creationId="{01CADEB3-CD2C-495E-AD21-B7DFE923C0E1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21" creationId="{B74B3C4A-1518-4763-932E-191E9EADE53F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27" creationId="{D96A9419-E99F-4DBE-AE68-52CA7D9ACDD2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30" creationId="{06EBE8E2-BE41-4D06-A5B1-5FDBF60F5AA7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33" creationId="{1B1D4DE1-AF7B-442D-8DDF-CC6341EF41DC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36" creationId="{2CD0F8F7-CE6A-43FA-9F0F-D3D181E45DBB}"/>
          </ac:grpSpMkLst>
        </pc:grpChg>
        <pc:grpChg chg="add del mod">
          <ac:chgData name="HYO JOON" userId="ff208050-173d-4933-8ee7-d0dfd2e407bf" providerId="ADAL" clId="{100FB4AA-6C8F-4E2A-A1F8-67F4F52F8D20}" dt="2020-11-06T03:26:49.236" v="2583" actId="165"/>
          <ac:grpSpMkLst>
            <pc:docMk/>
            <pc:sldMk cId="3099424121" sldId="311"/>
            <ac:grpSpMk id="139" creationId="{0B03E106-A9FA-4D61-B865-7718D6881B18}"/>
          </ac:grpSpMkLst>
        </pc:grpChg>
        <pc:grpChg chg="del mod topLvl">
          <ac:chgData name="HYO JOON" userId="ff208050-173d-4933-8ee7-d0dfd2e407bf" providerId="ADAL" clId="{100FB4AA-6C8F-4E2A-A1F8-67F4F52F8D20}" dt="2020-11-06T03:27:59.308" v="2602" actId="165"/>
          <ac:grpSpMkLst>
            <pc:docMk/>
            <pc:sldMk cId="3099424121" sldId="311"/>
            <ac:grpSpMk id="140" creationId="{B4D0FAD0-9787-4478-9826-9D174715FAFF}"/>
          </ac:grpSpMkLst>
        </pc:grpChg>
        <pc:grpChg chg="mod or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44" creationId="{B835259C-F8CF-4952-BE91-E70294F6CE0E}"/>
          </ac:grpSpMkLst>
        </pc:grpChg>
        <pc:grpChg chg="mo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47" creationId="{5AAE81B1-2748-4079-84D7-E074084F1027}"/>
          </ac:grpSpMkLst>
        </pc:grpChg>
        <pc:grpChg chg="mo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48" creationId="{B04FEA9B-9379-4365-891C-08409F6F781A}"/>
          </ac:grpSpMkLst>
        </pc:grpChg>
        <pc:grpChg chg="mo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53" creationId="{B924262F-6D67-495D-B1C8-B045E8500184}"/>
          </ac:grpSpMkLst>
        </pc:grpChg>
        <pc:picChg chg="add del">
          <ac:chgData name="HYO JOON" userId="ff208050-173d-4933-8ee7-d0dfd2e407bf" providerId="ADAL" clId="{100FB4AA-6C8F-4E2A-A1F8-67F4F52F8D20}" dt="2020-11-06T03:31:32.473" v="2669" actId="22"/>
          <ac:picMkLst>
            <pc:docMk/>
            <pc:sldMk cId="3099424121" sldId="311"/>
            <ac:picMk id="14" creationId="{1B5D227E-D5BD-4560-8C02-E930668C20DE}"/>
          </ac:picMkLst>
        </pc:picChg>
        <pc:picChg chg="add del">
          <ac:chgData name="HYO JOON" userId="ff208050-173d-4933-8ee7-d0dfd2e407bf" providerId="ADAL" clId="{100FB4AA-6C8F-4E2A-A1F8-67F4F52F8D20}" dt="2020-11-06T03:33:22.114" v="2686" actId="22"/>
          <ac:picMkLst>
            <pc:docMk/>
            <pc:sldMk cId="3099424121" sldId="311"/>
            <ac:picMk id="17" creationId="{E9493A0E-DF77-429C-87F5-98F7A18A6C86}"/>
          </ac:picMkLst>
        </pc:picChg>
        <pc:picChg chg="add mod">
          <ac:chgData name="HYO JOON" userId="ff208050-173d-4933-8ee7-d0dfd2e407bf" providerId="ADAL" clId="{100FB4AA-6C8F-4E2A-A1F8-67F4F52F8D20}" dt="2020-10-29T03:01:31.374" v="257" actId="164"/>
          <ac:picMkLst>
            <pc:docMk/>
            <pc:sldMk cId="3099424121" sldId="311"/>
            <ac:picMk id="26" creationId="{63D809F2-5425-4139-A813-DAEC04E415D5}"/>
          </ac:picMkLst>
        </pc:picChg>
        <pc:picChg chg="del mod topLvl">
          <ac:chgData name="HYO JOON" userId="ff208050-173d-4933-8ee7-d0dfd2e407bf" providerId="ADAL" clId="{100FB4AA-6C8F-4E2A-A1F8-67F4F52F8D20}" dt="2020-11-05T08:45:17.868" v="2091" actId="21"/>
          <ac:picMkLst>
            <pc:docMk/>
            <pc:sldMk cId="3099424121" sldId="311"/>
            <ac:picMk id="30" creationId="{CDF8D504-9DFE-4138-BBE1-7B4E7E2DA072}"/>
          </ac:picMkLst>
        </pc:picChg>
        <pc:picChg chg="mod">
          <ac:chgData name="HYO JOON" userId="ff208050-173d-4933-8ee7-d0dfd2e407bf" providerId="ADAL" clId="{100FB4AA-6C8F-4E2A-A1F8-67F4F52F8D20}" dt="2020-10-29T22:16:13.126" v="447"/>
          <ac:picMkLst>
            <pc:docMk/>
            <pc:sldMk cId="3099424121" sldId="311"/>
            <ac:picMk id="32" creationId="{732417D4-26E1-4D68-86B1-F6FAE288E690}"/>
          </ac:picMkLst>
        </pc:picChg>
        <pc:picChg chg="del mod topLvl">
          <ac:chgData name="HYO JOON" userId="ff208050-173d-4933-8ee7-d0dfd2e407bf" providerId="ADAL" clId="{100FB4AA-6C8F-4E2A-A1F8-67F4F52F8D20}" dt="2020-11-06T03:26:51.058" v="2584" actId="21"/>
          <ac:picMkLst>
            <pc:docMk/>
            <pc:sldMk cId="3099424121" sldId="311"/>
            <ac:picMk id="141" creationId="{593EE2FC-B7E3-46E7-97C9-1B0BD974A6D5}"/>
          </ac:picMkLst>
        </pc:pic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5" creationId="{7882CA73-D890-44E4-BBD8-90EDAE3DC48F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6" creationId="{2AE8B0B7-BB6D-4056-8356-A8138C774C7C}"/>
          </ac:cxnSpMkLst>
        </pc:cxnChg>
        <pc:cxnChg chg="add del mod">
          <ac:chgData name="HYO JOON" userId="ff208050-173d-4933-8ee7-d0dfd2e407bf" providerId="ADAL" clId="{100FB4AA-6C8F-4E2A-A1F8-67F4F52F8D20}" dt="2020-11-05T08:49:45.060" v="2183" actId="21"/>
          <ac:cxnSpMkLst>
            <pc:docMk/>
            <pc:sldMk cId="3099424121" sldId="311"/>
            <ac:cxnSpMk id="16" creationId="{A60DA6D1-53FA-42E4-ADB1-00410030D998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7" creationId="{1B53FF82-F4DA-4F52-92ED-1D5DD7036FD2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8" creationId="{92810178-2457-4B85-B272-29115F06AC12}"/>
          </ac:cxnSpMkLst>
        </pc:cxnChg>
        <pc:cxnChg chg="add mod">
          <ac:chgData name="HYO JOON" userId="ff208050-173d-4933-8ee7-d0dfd2e407bf" providerId="ADAL" clId="{100FB4AA-6C8F-4E2A-A1F8-67F4F52F8D20}" dt="2020-11-05T08:51:48.852" v="2221" actId="1582"/>
          <ac:cxnSpMkLst>
            <pc:docMk/>
            <pc:sldMk cId="3099424121" sldId="311"/>
            <ac:cxnSpMk id="19" creationId="{82C621E9-08F4-4764-BDCC-650DFE26878D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9" creationId="{F3D51734-FBD8-4E96-933B-E8FEE08F9B2D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20" creationId="{06E8B50E-790B-4720-BD22-1E22211F1B2D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21" creationId="{F1E1F54B-4D23-40F7-A834-3CC932A2AA86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5" creationId="{80279596-55FC-499A-8D0C-56269D54C222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6" creationId="{A24DFD2C-C43A-4522-9A52-AB436FB92266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7" creationId="{7944370C-2409-4AE1-99FB-25056C8A89F5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8" creationId="{7FAAB11A-945A-421D-9718-7B9B97600FAD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9" creationId="{F2804FAB-9689-4A97-AF87-D911AD3DC45D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50" creationId="{8E045D14-FCF1-4B6C-B5DC-2771EAC22083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51" creationId="{C86798E7-6411-4757-ABC0-0656BD6FDDC7}"/>
          </ac:cxnSpMkLst>
        </pc:cxnChg>
        <pc:cxnChg chg="add del mod topLvl">
          <ac:chgData name="HYO JOON" userId="ff208050-173d-4933-8ee7-d0dfd2e407bf" providerId="ADAL" clId="{100FB4AA-6C8F-4E2A-A1F8-67F4F52F8D20}" dt="2020-11-05T08:48:44.162" v="2164" actId="21"/>
          <ac:cxnSpMkLst>
            <pc:docMk/>
            <pc:sldMk cId="3099424121" sldId="311"/>
            <ac:cxnSpMk id="67" creationId="{60D802A0-9ADA-4D12-9D3B-FC5C73AAEEE5}"/>
          </ac:cxnSpMkLst>
        </pc:cxnChg>
        <pc:cxnChg chg="mod">
          <ac:chgData name="HYO JOON" userId="ff208050-173d-4933-8ee7-d0dfd2e407bf" providerId="ADAL" clId="{100FB4AA-6C8F-4E2A-A1F8-67F4F52F8D20}" dt="2020-11-05T08:50:30.019" v="2199" actId="1582"/>
          <ac:cxnSpMkLst>
            <pc:docMk/>
            <pc:sldMk cId="3099424121" sldId="311"/>
            <ac:cxnSpMk id="68" creationId="{3CEE1B10-424E-4936-9331-90EEF85766B4}"/>
          </ac:cxnSpMkLst>
        </pc:cxnChg>
        <pc:cxnChg chg="mod">
          <ac:chgData name="HYO JOON" userId="ff208050-173d-4933-8ee7-d0dfd2e407bf" providerId="ADAL" clId="{100FB4AA-6C8F-4E2A-A1F8-67F4F52F8D20}" dt="2020-11-05T08:50:30.019" v="2199" actId="1582"/>
          <ac:cxnSpMkLst>
            <pc:docMk/>
            <pc:sldMk cId="3099424121" sldId="311"/>
            <ac:cxnSpMk id="69" creationId="{9A75C8E7-0FDA-45B0-B66F-E28BDFA9CF0C}"/>
          </ac:cxnSpMkLst>
        </pc:cxnChg>
        <pc:cxnChg chg="mod">
          <ac:chgData name="HYO JOON" userId="ff208050-173d-4933-8ee7-d0dfd2e407bf" providerId="ADAL" clId="{100FB4AA-6C8F-4E2A-A1F8-67F4F52F8D20}" dt="2020-11-05T08:50:38.737" v="2200" actId="1582"/>
          <ac:cxnSpMkLst>
            <pc:docMk/>
            <pc:sldMk cId="3099424121" sldId="311"/>
            <ac:cxnSpMk id="70" creationId="{FDDB486B-8401-4802-8D47-97D5E3321349}"/>
          </ac:cxnSpMkLst>
        </pc:cxnChg>
        <pc:cxnChg chg="mod">
          <ac:chgData name="HYO JOON" userId="ff208050-173d-4933-8ee7-d0dfd2e407bf" providerId="ADAL" clId="{100FB4AA-6C8F-4E2A-A1F8-67F4F52F8D20}" dt="2020-11-05T08:50:38.737" v="2200" actId="1582"/>
          <ac:cxnSpMkLst>
            <pc:docMk/>
            <pc:sldMk cId="3099424121" sldId="311"/>
            <ac:cxnSpMk id="71" creationId="{8F34EA1D-D8B1-4F60-B593-7DB610446C09}"/>
          </ac:cxnSpMkLst>
        </pc:cxnChg>
        <pc:cxnChg chg="mod">
          <ac:chgData name="HYO JOON" userId="ff208050-173d-4933-8ee7-d0dfd2e407bf" providerId="ADAL" clId="{100FB4AA-6C8F-4E2A-A1F8-67F4F52F8D20}" dt="2020-11-05T08:50:30.019" v="2199" actId="1582"/>
          <ac:cxnSpMkLst>
            <pc:docMk/>
            <pc:sldMk cId="3099424121" sldId="311"/>
            <ac:cxnSpMk id="72" creationId="{6718A366-20E4-46AB-9249-8E955A6602B6}"/>
          </ac:cxnSpMkLst>
        </pc:cxnChg>
        <pc:cxnChg chg="mod">
          <ac:chgData name="HYO JOON" userId="ff208050-173d-4933-8ee7-d0dfd2e407bf" providerId="ADAL" clId="{100FB4AA-6C8F-4E2A-A1F8-67F4F52F8D20}" dt="2020-11-05T08:50:30.019" v="2199" actId="1582"/>
          <ac:cxnSpMkLst>
            <pc:docMk/>
            <pc:sldMk cId="3099424121" sldId="311"/>
            <ac:cxnSpMk id="73" creationId="{CB6BAC6A-4E1E-4E9C-A6A6-54FAF43AC703}"/>
          </ac:cxnSpMkLst>
        </pc:cxnChg>
        <pc:cxnChg chg="del mod topLvl">
          <ac:chgData name="HYO JOON" userId="ff208050-173d-4933-8ee7-d0dfd2e407bf" providerId="ADAL" clId="{100FB4AA-6C8F-4E2A-A1F8-67F4F52F8D20}" dt="2020-11-05T21:18:05.094" v="2240" actId="21"/>
          <ac:cxnSpMkLst>
            <pc:docMk/>
            <pc:sldMk cId="3099424121" sldId="311"/>
            <ac:cxnSpMk id="85" creationId="{8F6F00A4-ACB8-4E94-861F-46E5077DFC3E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86" creationId="{A2EC3621-3F5D-4BD6-827C-D755E5B9899C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87" creationId="{2094AE65-61F8-41C5-9BC7-DF1DC45FCBF4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88" creationId="{449E7703-5AFE-4A40-AE15-D1C323EFE448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89" creationId="{B3AE5173-BBD6-4BF1-BFAF-B9A637692849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90" creationId="{04BC86EE-CB1A-44EA-8018-FD6AD1D3D5D0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91" creationId="{4C0B433A-FA64-4A7B-9DAC-B234F92BD1A1}"/>
          </ac:cxnSpMkLst>
        </pc:cxnChg>
        <pc:cxnChg chg="mod">
          <ac:chgData name="HYO JOON" userId="ff208050-173d-4933-8ee7-d0dfd2e407bf" providerId="ADAL" clId="{100FB4AA-6C8F-4E2A-A1F8-67F4F52F8D20}" dt="2020-11-05T21:24:03.259" v="2298" actId="478"/>
          <ac:cxnSpMkLst>
            <pc:docMk/>
            <pc:sldMk cId="3099424121" sldId="311"/>
            <ac:cxnSpMk id="108" creationId="{B1AB5FF0-9EF0-44CB-8D61-96552208DAA3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09" creationId="{F000E0E7-8550-4214-9361-7229AFF8084C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0" creationId="{2B325FDB-0A4B-4C9C-8C8A-DFF187E9FD32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1" creationId="{00076017-FF41-4148-A8A4-8EBBCCEBB309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2" creationId="{351D6E71-FD58-4C84-945A-A34A41E8B000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3" creationId="{80E01505-9AF1-46E7-ACCA-3CC52ADFE6DD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4" creationId="{A976F677-95C9-4661-823F-94C8586C3473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28" creationId="{878B466E-D7BE-45A1-B04A-AF8A27768C4D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29" creationId="{D956A8AB-A173-4321-AD84-81DFA0C02184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1" creationId="{4C6CD638-16B0-4579-9B9A-E3A3C39F40FC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2" creationId="{722835F1-E447-456E-A5A7-F1F5D871CB02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4" creationId="{DA9B6137-9FDD-48D6-9CC0-8A022B5A1A3C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5" creationId="{D7686BDD-1398-4D38-BAB8-75B3A283A8C4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8" creationId="{A1B0D5FD-486A-4AD7-A20F-365653D972C5}"/>
          </ac:cxnSpMkLst>
        </pc:cxnChg>
        <pc:cxnChg chg="del mod">
          <ac:chgData name="HYO JOON" userId="ff208050-173d-4933-8ee7-d0dfd2e407bf" providerId="ADAL" clId="{100FB4AA-6C8F-4E2A-A1F8-67F4F52F8D20}" dt="2020-11-06T03:27:55.779" v="2601" actId="21"/>
          <ac:cxnSpMkLst>
            <pc:docMk/>
            <pc:sldMk cId="3099424121" sldId="311"/>
            <ac:cxnSpMk id="154" creationId="{FFC35CFD-9059-4DDE-BC60-14E58920EE2D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5" creationId="{67A0903C-4D59-4931-88AA-A678FC6B02E5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6" creationId="{4073EEDE-1BFD-42FA-A1B9-5172E07439B7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7" creationId="{27877480-BBD4-4049-846C-83B0A0A98E19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8" creationId="{39343F31-6FF5-445B-B4BC-328B81DC4E56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9" creationId="{01A94B38-4DDC-4304-9EA9-A502D11E3781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60" creationId="{03C59D5C-0F68-42EE-8A68-79A5F55EAFFD}"/>
          </ac:cxnSpMkLst>
        </pc:cxnChg>
      </pc:sldChg>
      <pc:sldChg chg="addSp delSp modSp add mod">
        <pc:chgData name="HYO JOON" userId="ff208050-173d-4933-8ee7-d0dfd2e407bf" providerId="ADAL" clId="{100FB4AA-6C8F-4E2A-A1F8-67F4F52F8D20}" dt="2020-10-29T23:00:45.887" v="490" actId="1035"/>
        <pc:sldMkLst>
          <pc:docMk/>
          <pc:sldMk cId="118991560" sldId="312"/>
        </pc:sldMkLst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" creationId="{2F3B674F-04A9-4085-9BE0-69AF815959EF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" creationId="{93709127-40F5-4801-B97A-783B500E919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" creationId="{58F29302-4FF8-46BD-A1CA-09690129C09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" creationId="{4F672A09-058A-4CD9-8EAA-F71391DBC271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" creationId="{15B8CC90-2D6C-4765-BBD0-2FE5836FCDE6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5" creationId="{BCAF6F09-74EC-4223-AA0D-13975B9B282D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7" creationId="{57EB4887-AFB2-4951-A582-1A7848E6064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4" creationId="{B57E046A-172B-404C-ACE5-03215B6D02D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5" creationId="{F3009C70-30A9-4BCF-B12C-15359C797CB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6" creationId="{6ECEE6FE-12A7-4554-B64A-C3DEFB4E14C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7" creationId="{57EAE668-F7D7-47A7-80F2-CBC71B3D8F7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06" creationId="{AAB4D317-3A40-4574-9ACC-D5164E87A73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15" creationId="{61813887-B193-4B34-9653-B343691C85BA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18" creationId="{090C4918-9E5D-4BD6-A2B2-A0A531D54AC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19" creationId="{6CF55734-862F-4DC5-8B96-921619C1402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0" creationId="{FBA5AC96-B20A-47D5-A346-A20C1117B56A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1" creationId="{F5B6F3C1-6B3D-4B61-BE89-2A1F0DE0FD3B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3" creationId="{DE628D2E-466F-4C0C-B3E2-BEC06602A0E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4" creationId="{07CA64EC-86ED-45BB-8DBA-E9D319ECCF8F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5" creationId="{3B25FD0C-72A2-4D7C-904E-DDE053BF7C9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6" creationId="{5A5601E3-8245-46AE-A9C4-D069628B730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7" creationId="{266FE45C-6966-40CD-98AC-CAF046FD5EB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8" creationId="{347F690C-DDF2-4D7C-B9CA-BFC6B6E02108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9" creationId="{BBFC19E7-8991-4C32-B053-3E3371A7F1DA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0" creationId="{781F517A-92DA-4660-A82B-CDD4F4263B9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1" creationId="{0370C903-0BBE-4B3B-9015-3B191D6D09FC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2" creationId="{A9CBF52B-0E0F-48AA-898A-16C02DB35A5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3" creationId="{FF0982AD-FE04-43D7-BC0E-409FB06A7CB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4" creationId="{249023C5-8648-4291-B2DC-9256E00EA6B4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5" creationId="{F1382699-3201-4AAE-B6AD-E8090361487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6" creationId="{B87C50B2-8CF7-43BB-9654-70C50870981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7" creationId="{D5342BB1-439C-4A2B-8F87-2A415A9E1069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8" creationId="{AE1C0A41-6A25-4D22-9030-8CDBDE6D2CC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0" creationId="{6216D933-4F9F-4FC0-859F-13EDA75DF41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1" creationId="{826A5885-5B22-4380-BEBB-C3971E7F71F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3" creationId="{0C23597D-4909-4F10-987D-6143EFEC92C9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4" creationId="{4A3115D9-1093-4557-ADCF-BC6E985292B4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5" creationId="{D910A2EC-B192-4B43-8AD8-F380DA7AD9C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6" creationId="{FDBC1574-55E6-4637-A0B4-2C51481F8A4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7" creationId="{0A0EF830-0EF4-46F0-AAF8-6B4728C0A24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9" creationId="{2EF90C49-08FC-4759-8B33-825614ED328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0" creationId="{6F03ED9D-5027-408C-8DA6-ED9873D3592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1" creationId="{ABADB24E-85F5-4AD5-AFC3-0768C86CFD40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2" creationId="{EB554AB9-9F83-45B9-8950-E42DCD4DEA0A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3" creationId="{855CBB26-FDC2-4998-8928-979A960CD2F0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4" creationId="{9B0B8239-AC08-445B-8DD5-47C314B48299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5" creationId="{D67BC785-396A-4B12-96B0-EE5E2285B530}"/>
          </ac:spMkLst>
        </pc:spChg>
        <pc:spChg chg="del mod topLvl">
          <ac:chgData name="HYO JOON" userId="ff208050-173d-4933-8ee7-d0dfd2e407bf" providerId="ADAL" clId="{100FB4AA-6C8F-4E2A-A1F8-67F4F52F8D20}" dt="2020-10-29T03:12:53.830" v="363" actId="21"/>
          <ac:spMkLst>
            <pc:docMk/>
            <pc:sldMk cId="118991560" sldId="312"/>
            <ac:spMk id="157" creationId="{2F5B5BA7-043D-43DA-8B42-C080B16CAC09}"/>
          </ac:spMkLst>
        </pc:spChg>
        <pc:spChg chg="del mod topLvl">
          <ac:chgData name="HYO JOON" userId="ff208050-173d-4933-8ee7-d0dfd2e407bf" providerId="ADAL" clId="{100FB4AA-6C8F-4E2A-A1F8-67F4F52F8D20}" dt="2020-10-29T03:08:57.560" v="269" actId="21"/>
          <ac:spMkLst>
            <pc:docMk/>
            <pc:sldMk cId="118991560" sldId="312"/>
            <ac:spMk id="158" creationId="{E74D51A5-61AA-4675-9FE3-33EFC698A4F5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60" creationId="{0C065E92-36E2-432C-938E-7BD1BC63515E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61" creationId="{1DE26E50-FFF4-4EE8-B1C2-86B666FE9329}"/>
          </ac:spMkLst>
        </pc:spChg>
        <pc:spChg chg="del mod topLvl">
          <ac:chgData name="HYO JOON" userId="ff208050-173d-4933-8ee7-d0dfd2e407bf" providerId="ADAL" clId="{100FB4AA-6C8F-4E2A-A1F8-67F4F52F8D20}" dt="2020-10-29T03:12:42.721" v="361" actId="21"/>
          <ac:spMkLst>
            <pc:docMk/>
            <pc:sldMk cId="118991560" sldId="312"/>
            <ac:spMk id="164" creationId="{94B0F933-1564-41B9-86E4-3A10CBB4EDE2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66" creationId="{93961826-8F80-4C66-9EF3-F1A7F736F0BD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72" creationId="{4A0EB892-28D0-4B16-8716-1E7E66C0ABF4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73" creationId="{46993590-F493-4CA9-9837-AE7AD0A47EE4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74" creationId="{40FBA01C-37F1-4A6B-87BD-B02A5EB8B2B3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75" creationId="{C30E0C85-A5FE-4364-B55C-963C12A3C320}"/>
          </ac:spMkLst>
        </pc:spChg>
        <pc:spChg chg="del mod topLvl">
          <ac:chgData name="HYO JOON" userId="ff208050-173d-4933-8ee7-d0dfd2e407bf" providerId="ADAL" clId="{100FB4AA-6C8F-4E2A-A1F8-67F4F52F8D20}" dt="2020-10-29T03:08:54.817" v="268" actId="21"/>
          <ac:spMkLst>
            <pc:docMk/>
            <pc:sldMk cId="118991560" sldId="312"/>
            <ac:spMk id="177" creationId="{C234803C-A1D8-49EE-B221-544305E1DD76}"/>
          </ac:spMkLst>
        </pc:spChg>
        <pc:spChg chg="del mod topLvl">
          <ac:chgData name="HYO JOON" userId="ff208050-173d-4933-8ee7-d0dfd2e407bf" providerId="ADAL" clId="{100FB4AA-6C8F-4E2A-A1F8-67F4F52F8D20}" dt="2020-10-29T03:08:54.817" v="268" actId="21"/>
          <ac:spMkLst>
            <pc:docMk/>
            <pc:sldMk cId="118991560" sldId="312"/>
            <ac:spMk id="179" creationId="{7044A3EC-EB81-4BBF-AC0E-1AE5A5B01E66}"/>
          </ac:spMkLst>
        </pc:spChg>
        <pc:spChg chg="del mod topLvl">
          <ac:chgData name="HYO JOON" userId="ff208050-173d-4933-8ee7-d0dfd2e407bf" providerId="ADAL" clId="{100FB4AA-6C8F-4E2A-A1F8-67F4F52F8D20}" dt="2020-10-29T03:08:54.817" v="268" actId="21"/>
          <ac:spMkLst>
            <pc:docMk/>
            <pc:sldMk cId="118991560" sldId="312"/>
            <ac:spMk id="180" creationId="{D5183EE7-69D8-4D88-9386-41E59F49D308}"/>
          </ac:spMkLst>
        </pc:spChg>
        <pc:spChg chg="del mod topLvl">
          <ac:chgData name="HYO JOON" userId="ff208050-173d-4933-8ee7-d0dfd2e407bf" providerId="ADAL" clId="{100FB4AA-6C8F-4E2A-A1F8-67F4F52F8D20}" dt="2020-10-29T03:09:04.464" v="273" actId="21"/>
          <ac:spMkLst>
            <pc:docMk/>
            <pc:sldMk cId="118991560" sldId="312"/>
            <ac:spMk id="181" creationId="{7C62764B-3952-4068-9041-53909CB8C232}"/>
          </ac:spMkLst>
        </pc:spChg>
        <pc:spChg chg="del mod topLvl">
          <ac:chgData name="HYO JOON" userId="ff208050-173d-4933-8ee7-d0dfd2e407bf" providerId="ADAL" clId="{100FB4AA-6C8F-4E2A-A1F8-67F4F52F8D20}" dt="2020-10-29T03:09:04.464" v="273" actId="21"/>
          <ac:spMkLst>
            <pc:docMk/>
            <pc:sldMk cId="118991560" sldId="312"/>
            <ac:spMk id="182" creationId="{605F8C18-4E65-4FD4-A300-79CD571C162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3" creationId="{5EFB3DA8-FDAE-4247-8794-9F59F2134E9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4" creationId="{85BDF3E7-2302-4A20-B160-666B0A38ADF2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5" creationId="{BEC0C17A-2B8F-4B48-9C2B-300362E3D6C7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6" creationId="{EDFD6C4F-7FF2-44B8-B71C-963BA791BDB5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7" creationId="{9B994037-56AA-45D7-A7A4-793A342688B1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9" creationId="{C7200DE8-6433-4F2F-8427-1171B79F30A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91" creationId="{07C0059C-6D8B-487A-BEE8-5C9A374AE638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93" creationId="{38726A80-E5EE-4B7A-806E-A7D4B91E2F1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04" creationId="{BF7ACA0C-6882-42BD-B7CC-EEC251F8EDC6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4" creationId="{4B16D66D-91D2-49D1-9512-7158FED13F84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5" creationId="{89C2B028-BB7A-48EC-AFE9-1257D3B8F854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6" creationId="{3DDAD16F-60B5-4BEC-89C2-06D711C2B46C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7" creationId="{D3892C01-F487-49F5-ADD8-EE2D3E84CFB3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8" creationId="{0ED1AF03-7404-4DD9-9592-31CAD59B4E0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9" creationId="{C3206DCC-5107-48F7-911F-BF872BEF73C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0" creationId="{610F5D5E-684C-4AB2-9B6B-69C3CCF613F1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1" creationId="{8938FB04-231F-4279-BEA5-1F07C0C789AB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2" creationId="{4D72A356-C029-4602-BD9F-000E9CE971CA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3" creationId="{2CE6B365-3F43-41E3-A5CB-18639ED6BDD2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4" creationId="{527F82FF-7026-4CC1-A0B1-D0D54AC46C9F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5" creationId="{2F61F302-0C76-4F50-9C9C-1DCAF84848C6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6" creationId="{26CAD887-BAD4-4BC3-BF85-8312F1554BCB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7" creationId="{D7D7C79A-A38F-4181-A682-95FF82715C2D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44" creationId="{FE5100EA-8D54-47E8-86BD-A1D816F49E57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45" creationId="{97E6EB28-C118-4410-AB90-7A100A2EB587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46" creationId="{6825818D-EA33-4F34-B84D-8CA24ADD369D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47" creationId="{EB1219BA-CC1C-48E8-A70B-C9B0C86371B8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0" creationId="{F6AF13A7-BBC0-434D-9590-CEA371F4C940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1" creationId="{D24EB1C3-C9BA-444A-AC07-1CA33B56D64A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3" creationId="{86133064-C22B-4B6A-B079-88F213C5D1CC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7" creationId="{016364ED-B094-421A-BF26-A01821D63668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8" creationId="{CD4C1CA2-7917-4F2E-8836-ED2C4312957D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9" creationId="{D13F98FF-430A-40FD-AACE-E92A0966BF6F}"/>
          </ac:spMkLst>
        </pc:spChg>
        <pc:spChg chg="add 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60" creationId="{65D0EA9A-B6CA-440D-88C9-AD5839E8EC25}"/>
          </ac:spMkLst>
        </pc:spChg>
        <pc:spChg chg="add 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61" creationId="{B783EF73-C0E3-470E-B2C6-CC8352D5C8C0}"/>
          </ac:spMkLst>
        </pc:spChg>
        <pc:spChg chg="add 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62" creationId="{930F6C79-39F9-46BE-ADBF-D7F7B9707C3C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89" creationId="{2C8D9D44-EA9B-45EC-A894-15A91D0627C2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91" creationId="{73001652-882F-4BBF-B5D2-DA0D7BB7C12A}"/>
          </ac:spMkLst>
        </pc:spChg>
        <pc:spChg chg="del mod">
          <ac:chgData name="HYO JOON" userId="ff208050-173d-4933-8ee7-d0dfd2e407bf" providerId="ADAL" clId="{100FB4AA-6C8F-4E2A-A1F8-67F4F52F8D20}" dt="2020-10-29T03:10:35.533" v="301" actId="21"/>
          <ac:spMkLst>
            <pc:docMk/>
            <pc:sldMk cId="118991560" sldId="312"/>
            <ac:spMk id="300" creationId="{337BD010-C288-4D93-8BB4-9B037725AAC9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16" creationId="{E08C5A45-E42D-425A-AE51-7BCA351128ED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20" creationId="{63AEB6EB-2B3C-4C76-9165-23C86E2007E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48" creationId="{D0A8E968-0B04-4AFE-AE9A-241F196E00DA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49" creationId="{79E32200-4FCF-43A2-9BE8-8F15BB53E563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94" creationId="{FA231E5A-9445-49C4-98B1-0AC53580F805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95" creationId="{F09F3EFB-C2C1-4A37-BE5B-B3D0229F9815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98" creationId="{EDF06C54-8E19-4BE2-B3E5-FECF3457460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16" creationId="{EBC5B58D-76ED-419D-923B-D0E0474BD4E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48" creationId="{067DA6ED-3A79-4E2D-A959-A63414FA7D1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56" creationId="{80489056-CF70-42A3-BB34-3B04EC74487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57" creationId="{C5A09C95-3238-4905-9E1B-FA66EA68D925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62" creationId="{60353899-480E-4DB4-8F5E-0F2B599261C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64" creationId="{ACA2601B-884D-4F0C-9814-00E2F47FBB89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67" creationId="{705EFD6A-03A0-4361-B7D4-5B00F3E589E5}"/>
          </ac:spMkLst>
        </pc:spChg>
        <pc:grpChg chg="add del mod">
          <ac:chgData name="HYO JOON" userId="ff208050-173d-4933-8ee7-d0dfd2e407bf" providerId="ADAL" clId="{100FB4AA-6C8F-4E2A-A1F8-67F4F52F8D20}" dt="2020-10-29T03:09:04.464" v="273" actId="21"/>
          <ac:grpSpMkLst>
            <pc:docMk/>
            <pc:sldMk cId="118991560" sldId="312"/>
            <ac:grpSpMk id="3" creationId="{5ECC9636-D9FA-4CA5-9177-763BB211BE66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6" creationId="{381D88D8-964E-452D-884E-B44CEC403A8E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7" creationId="{FB6FFA29-9E35-4F0E-B02D-70D43F5F8DE8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8" creationId="{BC148F08-F334-438E-98C1-61847BC44D3D}"/>
          </ac:grpSpMkLst>
        </pc:grpChg>
        <pc:grpChg chg="del mod topLvl">
          <ac:chgData name="HYO JOON" userId="ff208050-173d-4933-8ee7-d0dfd2e407bf" providerId="ADAL" clId="{100FB4AA-6C8F-4E2A-A1F8-67F4F52F8D20}" dt="2020-10-29T03:09:18.576" v="278" actId="165"/>
          <ac:grpSpMkLst>
            <pc:docMk/>
            <pc:sldMk cId="118991560" sldId="312"/>
            <ac:grpSpMk id="9" creationId="{155D6743-9CC1-469D-85FE-0F2B8987CC08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10" creationId="{15610CB4-E740-4B01-A961-3A8F0ACF9F3C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11" creationId="{D751FDAC-2ABF-404B-B45C-122F7E65A3BA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13" creationId="{D6EDF27F-9932-4F22-8BA6-2468CC9CC5B9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14" creationId="{03484626-3E8C-4B75-B3AF-8FA29770B09B}"/>
          </ac:grpSpMkLst>
        </pc:grpChg>
        <pc:grpChg chg="del">
          <ac:chgData name="HYO JOON" userId="ff208050-173d-4933-8ee7-d0dfd2e407bf" providerId="ADAL" clId="{100FB4AA-6C8F-4E2A-A1F8-67F4F52F8D20}" dt="2020-10-29T03:09:16.085" v="277" actId="165"/>
          <ac:grpSpMkLst>
            <pc:docMk/>
            <pc:sldMk cId="118991560" sldId="312"/>
            <ac:grpSpMk id="18" creationId="{33691CD9-7285-43E4-8F9E-9C2C0FE93CC2}"/>
          </ac:grpSpMkLst>
        </pc:grpChg>
        <pc:grpChg chg="add 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0" creationId="{FDA6DC54-D4CD-4A46-996A-D1E6DDBE0C71}"/>
          </ac:grpSpMkLst>
        </pc:grpChg>
        <pc:grpChg chg="add 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1" creationId="{38310687-3C51-45FE-8EAD-9FBE2E1C4648}"/>
          </ac:grpSpMkLst>
        </pc:grpChg>
        <pc:grpChg chg="add del mod">
          <ac:chgData name="HYO JOON" userId="ff208050-173d-4933-8ee7-d0dfd2e407bf" providerId="ADAL" clId="{100FB4AA-6C8F-4E2A-A1F8-67F4F52F8D20}" dt="2020-10-29T03:14:20.158" v="376" actId="165"/>
          <ac:grpSpMkLst>
            <pc:docMk/>
            <pc:sldMk cId="118991560" sldId="312"/>
            <ac:grpSpMk id="22" creationId="{98FE961B-7B1B-4F9F-A617-110FC146F6BA}"/>
          </ac:grpSpMkLst>
        </pc:grpChg>
        <pc:grpChg chg="add 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4" creationId="{759411CF-100A-496A-B015-B71312562140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6" creationId="{29F455B4-08D5-4526-9AD7-F8AD840121EF}"/>
          </ac:grpSpMkLst>
        </pc:grpChg>
        <pc:grpChg chg="add del 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7" creationId="{1BE86479-F987-4C9D-B3B1-A935C0F701A4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48" creationId="{C25FBF86-9286-4632-8CBD-A675C3ECB585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58" creationId="{18BD8213-E834-4381-9B2D-91DB653EB0DA}"/>
          </ac:grpSpMkLst>
        </pc:grpChg>
        <pc:grpChg chg="del mod">
          <ac:chgData name="HYO JOON" userId="ff208050-173d-4933-8ee7-d0dfd2e407bf" providerId="ADAL" clId="{100FB4AA-6C8F-4E2A-A1F8-67F4F52F8D20}" dt="2020-10-29T03:08:48.667" v="265" actId="165"/>
          <ac:grpSpMkLst>
            <pc:docMk/>
            <pc:sldMk cId="118991560" sldId="312"/>
            <ac:grpSpMk id="139" creationId="{16C389AB-BC03-4611-ACDD-D4B1A729BA4B}"/>
          </ac:grpSpMkLst>
        </pc:grpChg>
        <pc:grpChg chg="del mod topLvl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148" creationId="{A1D18046-7C8F-4248-B228-6DCDEF282022}"/>
          </ac:grpSpMkLst>
        </pc:grpChg>
        <pc:grpChg chg="del mod topLvl">
          <ac:chgData name="HYO JOON" userId="ff208050-173d-4933-8ee7-d0dfd2e407bf" providerId="ADAL" clId="{100FB4AA-6C8F-4E2A-A1F8-67F4F52F8D20}" dt="2020-10-29T03:12:42.721" v="361" actId="21"/>
          <ac:grpSpMkLst>
            <pc:docMk/>
            <pc:sldMk cId="118991560" sldId="312"/>
            <ac:grpSpMk id="159" creationId="{D94AA0FA-2AF1-44F0-81F1-06632E5E303F}"/>
          </ac:grpSpMkLst>
        </pc:grpChg>
        <pc:grpChg chg="del mod topLvl">
          <ac:chgData name="HYO JOON" userId="ff208050-173d-4933-8ee7-d0dfd2e407bf" providerId="ADAL" clId="{100FB4AA-6C8F-4E2A-A1F8-67F4F52F8D20}" dt="2020-10-29T03:12:42.721" v="361" actId="21"/>
          <ac:grpSpMkLst>
            <pc:docMk/>
            <pc:sldMk cId="118991560" sldId="312"/>
            <ac:grpSpMk id="162" creationId="{C928F9A5-42B8-46DE-9961-15FE8DDB041C}"/>
          </ac:grpSpMkLst>
        </pc:grpChg>
        <pc:grpChg chg="del mod topLvl">
          <ac:chgData name="HYO JOON" userId="ff208050-173d-4933-8ee7-d0dfd2e407bf" providerId="ADAL" clId="{100FB4AA-6C8F-4E2A-A1F8-67F4F52F8D20}" dt="2020-10-29T03:08:54.817" v="268" actId="21"/>
          <ac:grpSpMkLst>
            <pc:docMk/>
            <pc:sldMk cId="118991560" sldId="312"/>
            <ac:grpSpMk id="163" creationId="{A9EF4882-21B6-42A8-868E-093905D0BE5E}"/>
          </ac:grpSpMkLst>
        </pc:grpChg>
        <pc:grpChg chg="del mod topLvl">
          <ac:chgData name="HYO JOON" userId="ff208050-173d-4933-8ee7-d0dfd2e407bf" providerId="ADAL" clId="{100FB4AA-6C8F-4E2A-A1F8-67F4F52F8D20}" dt="2020-10-29T03:12:42.721" v="361" actId="21"/>
          <ac:grpSpMkLst>
            <pc:docMk/>
            <pc:sldMk cId="118991560" sldId="312"/>
            <ac:grpSpMk id="165" creationId="{545B3EFE-679E-44E2-AE78-24C37B05DB5D}"/>
          </ac:grpSpMkLst>
        </pc:grpChg>
        <pc:grpChg chg="del mod topLvl">
          <ac:chgData name="HYO JOON" userId="ff208050-173d-4933-8ee7-d0dfd2e407bf" providerId="ADAL" clId="{100FB4AA-6C8F-4E2A-A1F8-67F4F52F8D20}" dt="2020-10-29T03:14:43.404" v="382" actId="165"/>
          <ac:grpSpMkLst>
            <pc:docMk/>
            <pc:sldMk cId="118991560" sldId="312"/>
            <ac:grpSpMk id="167" creationId="{67174A1C-C2EB-4A8C-B406-F2D32F9380F6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40" creationId="{F18591E2-A9A0-492E-8FC6-FA498B01DFF2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42" creationId="{4BF8646D-D062-4A41-AF0D-9139B4B5F387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43" creationId="{92D6B96E-C0ED-4B04-A430-E9FF36B2405C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48" creationId="{D9205B50-2F6C-455B-BC43-3FC08B922DEA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54" creationId="{DCA945E2-1BEB-49D6-AE6B-978FC6A772A9}"/>
          </ac:grpSpMkLst>
        </pc:grpChg>
        <pc:grpChg chg="del mod">
          <ac:chgData name="HYO JOON" userId="ff208050-173d-4933-8ee7-d0dfd2e407bf" providerId="ADAL" clId="{100FB4AA-6C8F-4E2A-A1F8-67F4F52F8D20}" dt="2020-10-29T03:10:28.458" v="297" actId="21"/>
          <ac:grpSpMkLst>
            <pc:docMk/>
            <pc:sldMk cId="118991560" sldId="312"/>
            <ac:grpSpMk id="297" creationId="{287DF786-5D5C-4799-83EF-97954CCEB212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98" creationId="{AAFF7B10-31DB-46A2-B8E1-F7488A55968E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301" creationId="{818B2D7B-343B-4FCB-8E7C-BEB0B68151D3}"/>
          </ac:grpSpMkLst>
        </pc:grpChg>
        <pc:grpChg chg="del mod topLvl">
          <ac:chgData name="HYO JOON" userId="ff208050-173d-4933-8ee7-d0dfd2e407bf" providerId="ADAL" clId="{100FB4AA-6C8F-4E2A-A1F8-67F4F52F8D20}" dt="2020-10-29T03:09:56.018" v="288" actId="165"/>
          <ac:grpSpMkLst>
            <pc:docMk/>
            <pc:sldMk cId="118991560" sldId="312"/>
            <ac:grpSpMk id="315" creationId="{B3169376-AFE4-43B6-982C-FDC166865078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341" creationId="{7F9DD4DF-34D7-48AF-9DF9-93B2A82F5387}"/>
          </ac:grpSpMkLst>
        </pc:grpChg>
        <pc:grpChg chg="del mod topLvl">
          <ac:chgData name="HYO JOON" userId="ff208050-173d-4933-8ee7-d0dfd2e407bf" providerId="ADAL" clId="{100FB4AA-6C8F-4E2A-A1F8-67F4F52F8D20}" dt="2020-10-29T03:09:51.119" v="287" actId="165"/>
          <ac:grpSpMkLst>
            <pc:docMk/>
            <pc:sldMk cId="118991560" sldId="312"/>
            <ac:grpSpMk id="342" creationId="{71D9B75A-4D28-4D0C-8C34-2B8B36F17841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351" creationId="{40C34385-E199-4AF1-8732-62241BF496E9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466" creationId="{4B22AF34-A117-4764-85FC-C9795C963930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469" creationId="{D8C3E57C-5B5D-4AAB-B2AC-BC1FE7D9A152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470" creationId="{0F85BE95-0C7B-41BE-8312-DD695358EB65}"/>
          </ac:grpSpMkLst>
        </pc:grpChg>
        <pc:picChg chg="add del">
          <ac:chgData name="HYO JOON" userId="ff208050-173d-4933-8ee7-d0dfd2e407bf" providerId="ADAL" clId="{100FB4AA-6C8F-4E2A-A1F8-67F4F52F8D20}" dt="2020-10-29T21:47:59.326" v="435" actId="22"/>
          <ac:picMkLst>
            <pc:docMk/>
            <pc:sldMk cId="118991560" sldId="312"/>
            <ac:picMk id="9" creationId="{84329F2E-C4E1-4D14-A674-5FBC51ADC66D}"/>
          </ac:picMkLst>
        </pc:picChg>
        <pc:picChg chg="add del">
          <ac:chgData name="HYO JOON" userId="ff208050-173d-4933-8ee7-d0dfd2e407bf" providerId="ADAL" clId="{100FB4AA-6C8F-4E2A-A1F8-67F4F52F8D20}" dt="2020-10-29T03:09:49.475" v="286" actId="22"/>
          <ac:picMkLst>
            <pc:docMk/>
            <pc:sldMk cId="118991560" sldId="312"/>
            <ac:picMk id="16" creationId="{2BB371A5-A124-4B14-AB41-01B8B18D9AAF}"/>
          </ac:picMkLst>
        </pc:picChg>
        <pc:picChg chg="mod">
          <ac:chgData name="HYO JOON" userId="ff208050-173d-4933-8ee7-d0dfd2e407bf" providerId="ADAL" clId="{100FB4AA-6C8F-4E2A-A1F8-67F4F52F8D20}" dt="2020-10-29T23:00:30.823" v="486" actId="1076"/>
          <ac:picMkLst>
            <pc:docMk/>
            <pc:sldMk cId="118991560" sldId="312"/>
            <ac:picMk id="17" creationId="{8F54CC30-4140-4ACA-B213-CCA27809BB23}"/>
          </ac:picMkLst>
        </pc:picChg>
        <pc:picChg chg="mod">
          <ac:chgData name="HYO JOON" userId="ff208050-173d-4933-8ee7-d0dfd2e407bf" providerId="ADAL" clId="{100FB4AA-6C8F-4E2A-A1F8-67F4F52F8D20}" dt="2020-10-29T23:00:45.887" v="490" actId="1035"/>
          <ac:picMkLst>
            <pc:docMk/>
            <pc:sldMk cId="118991560" sldId="312"/>
            <ac:picMk id="19" creationId="{E00379FE-7707-464C-B13E-A27C2F9479AA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8" creationId="{D86EFF4C-5BF2-47AA-9433-30D11E4A7BFF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9" creationId="{D21588A0-3262-4252-B89E-2B8D3AAB7172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40" creationId="{EEF38606-EFBF-4B7D-B58E-AA9C4626B479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41" creationId="{6CC1E5F0-9045-445B-87B1-E08CB9FB9699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44" creationId="{4BFCFB00-7445-4D68-9C2C-3B09206DE47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59" creationId="{6210E712-F33C-4A59-87B2-81B6D7A2B09A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42" creationId="{AF1E2E5A-CE41-41A5-8AE1-4606C5ED0510}"/>
          </ac:picMkLst>
        </pc:picChg>
        <pc:picChg chg="del mod topLvl">
          <ac:chgData name="HYO JOON" userId="ff208050-173d-4933-8ee7-d0dfd2e407bf" providerId="ADAL" clId="{100FB4AA-6C8F-4E2A-A1F8-67F4F52F8D20}" dt="2020-10-29T03:08:51.991" v="266" actId="21"/>
          <ac:picMkLst>
            <pc:docMk/>
            <pc:sldMk cId="118991560" sldId="312"/>
            <ac:picMk id="156" creationId="{255CD0F3-399C-4668-A948-72B15F0D30BA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69" creationId="{CF4BC4CA-4BDB-4EF0-B05C-7BBD765B2843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70" creationId="{1D48DB5A-CBC3-4A8B-BFDF-AC874CDD7FDB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71" creationId="{D765368F-886E-4C1F-B6D6-C4CC593170BF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78" creationId="{9E05CF71-BBCF-4FB4-A794-FA939598B86F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88" creationId="{AF769B2A-2073-487B-B9FF-90B2ED443F1F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90" creationId="{26F4DCF4-50F2-4C55-AA43-0F8CF512CA5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92" creationId="{F10F283C-50F7-4C63-BFF8-0900DE3405BF}"/>
          </ac:picMkLst>
        </pc:picChg>
        <pc:picChg chg="mod">
          <ac:chgData name="HYO JOON" userId="ff208050-173d-4933-8ee7-d0dfd2e407bf" providerId="ADAL" clId="{100FB4AA-6C8F-4E2A-A1F8-67F4F52F8D20}" dt="2020-10-29T03:08:53.061" v="267" actId="165"/>
          <ac:picMkLst>
            <pc:docMk/>
            <pc:sldMk cId="118991560" sldId="312"/>
            <ac:picMk id="241" creationId="{ACBF2E6B-EC08-4D9C-B64B-709EC774FF00}"/>
          </ac:picMkLst>
        </pc:picChg>
        <pc:picChg chg="mod">
          <ac:chgData name="HYO JOON" userId="ff208050-173d-4933-8ee7-d0dfd2e407bf" providerId="ADAL" clId="{100FB4AA-6C8F-4E2A-A1F8-67F4F52F8D20}" dt="2020-10-29T03:08:53.061" v="267" actId="165"/>
          <ac:picMkLst>
            <pc:docMk/>
            <pc:sldMk cId="118991560" sldId="312"/>
            <ac:picMk id="249" creationId="{D36523EF-355E-45C3-AEF7-92643D1CA78D}"/>
          </ac:picMkLst>
        </pc:picChg>
        <pc:picChg chg="mod">
          <ac:chgData name="HYO JOON" userId="ff208050-173d-4933-8ee7-d0dfd2e407bf" providerId="ADAL" clId="{100FB4AA-6C8F-4E2A-A1F8-67F4F52F8D20}" dt="2020-10-29T03:08:53.061" v="267" actId="165"/>
          <ac:picMkLst>
            <pc:docMk/>
            <pc:sldMk cId="118991560" sldId="312"/>
            <ac:picMk id="255" creationId="{714945EC-109A-4143-9077-73D9BBEB118A}"/>
          </ac:picMkLst>
        </pc:picChg>
        <pc:picChg chg="del mod">
          <ac:chgData name="HYO JOON" userId="ff208050-173d-4933-8ee7-d0dfd2e407bf" providerId="ADAL" clId="{100FB4AA-6C8F-4E2A-A1F8-67F4F52F8D20}" dt="2020-10-29T03:10:28.458" v="297" actId="21"/>
          <ac:picMkLst>
            <pc:docMk/>
            <pc:sldMk cId="118991560" sldId="312"/>
            <ac:picMk id="284" creationId="{92F608DF-D20E-4FD3-B417-2EF309F85857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286" creationId="{673C4B9D-02E2-4FDC-9251-2A624DD4C715}"/>
          </ac:picMkLst>
        </pc:picChg>
        <pc:picChg chg="del mod">
          <ac:chgData name="HYO JOON" userId="ff208050-173d-4933-8ee7-d0dfd2e407bf" providerId="ADAL" clId="{100FB4AA-6C8F-4E2A-A1F8-67F4F52F8D20}" dt="2020-10-29T03:10:30.671" v="299" actId="21"/>
          <ac:picMkLst>
            <pc:docMk/>
            <pc:sldMk cId="118991560" sldId="312"/>
            <ac:picMk id="288" creationId="{25EA0109-7125-4C30-AC3D-D20DE3214D1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290" creationId="{D103F9C1-8080-44F4-A08E-A00E396CA457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296" creationId="{CCC67E79-2F93-4D9D-A494-30BFA1752D8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28" creationId="{EC6D9AB0-C1FE-4A56-A773-DA9411608240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30" creationId="{63CD065E-3C12-4681-8F47-2E294D841B6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32" creationId="{6368170B-6E5F-46F3-9209-602EAC17BF60}"/>
          </ac:picMkLst>
        </pc:picChg>
        <pc:picChg chg="del mod">
          <ac:chgData name="HYO JOON" userId="ff208050-173d-4933-8ee7-d0dfd2e407bf" providerId="ADAL" clId="{100FB4AA-6C8F-4E2A-A1F8-67F4F52F8D20}" dt="2020-10-29T03:09:33.167" v="281" actId="21"/>
          <ac:picMkLst>
            <pc:docMk/>
            <pc:sldMk cId="118991560" sldId="312"/>
            <ac:picMk id="336" creationId="{38AFED2E-EC0E-4F54-9E8E-43272B2EE9F0}"/>
          </ac:picMkLst>
        </pc:picChg>
        <pc:picChg chg="del mod">
          <ac:chgData name="HYO JOON" userId="ff208050-173d-4933-8ee7-d0dfd2e407bf" providerId="ADAL" clId="{100FB4AA-6C8F-4E2A-A1F8-67F4F52F8D20}" dt="2020-10-29T03:09:33.167" v="281" actId="21"/>
          <ac:picMkLst>
            <pc:docMk/>
            <pc:sldMk cId="118991560" sldId="312"/>
            <ac:picMk id="338" creationId="{F58DFAA5-38DA-4DCB-91F6-6BBA25199112}"/>
          </ac:picMkLst>
        </pc:picChg>
        <pc:picChg chg="del mod">
          <ac:chgData name="HYO JOON" userId="ff208050-173d-4933-8ee7-d0dfd2e407bf" providerId="ADAL" clId="{100FB4AA-6C8F-4E2A-A1F8-67F4F52F8D20}" dt="2020-10-29T03:09:33.167" v="281" actId="21"/>
          <ac:picMkLst>
            <pc:docMk/>
            <pc:sldMk cId="118991560" sldId="312"/>
            <ac:picMk id="340" creationId="{44736E39-C083-4475-9D39-8B8E7DA835D3}"/>
          </ac:picMkLst>
        </pc:picChg>
        <pc:picChg chg="del mod">
          <ac:chgData name="HYO JOON" userId="ff208050-173d-4933-8ee7-d0dfd2e407bf" providerId="ADAL" clId="{100FB4AA-6C8F-4E2A-A1F8-67F4F52F8D20}" dt="2020-10-29T03:10:29.648" v="298" actId="21"/>
          <ac:picMkLst>
            <pc:docMk/>
            <pc:sldMk cId="118991560" sldId="312"/>
            <ac:picMk id="377" creationId="{C185B979-FED9-46F5-A38A-356B69B7B49B}"/>
          </ac:picMkLst>
        </pc:picChg>
        <pc:picChg chg="mod">
          <ac:chgData name="HYO JOON" userId="ff208050-173d-4933-8ee7-d0dfd2e407bf" providerId="ADAL" clId="{100FB4AA-6C8F-4E2A-A1F8-67F4F52F8D20}" dt="2020-10-29T23:00:30.823" v="486" actId="1076"/>
          <ac:picMkLst>
            <pc:docMk/>
            <pc:sldMk cId="118991560" sldId="312"/>
            <ac:picMk id="488" creationId="{582DB00D-F571-4F04-9998-4B035A0EBB09}"/>
          </ac:picMkLst>
        </pc:picChg>
        <pc:picChg chg="mod">
          <ac:chgData name="HYO JOON" userId="ff208050-173d-4933-8ee7-d0dfd2e407bf" providerId="ADAL" clId="{100FB4AA-6C8F-4E2A-A1F8-67F4F52F8D20}" dt="2020-10-29T23:00:43.473" v="489" actId="1038"/>
          <ac:picMkLst>
            <pc:docMk/>
            <pc:sldMk cId="118991560" sldId="312"/>
            <ac:picMk id="490" creationId="{42B784EA-A368-4803-995E-B51086CA27FB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026" creationId="{B7A144A5-52F2-42D8-961C-EFE9AC64DFB3}"/>
          </ac:picMkLst>
        </pc:picChg>
        <pc:cxnChg chg="del mod topLvl">
          <ac:chgData name="HYO JOON" userId="ff208050-173d-4933-8ee7-d0dfd2e407bf" providerId="ADAL" clId="{100FB4AA-6C8F-4E2A-A1F8-67F4F52F8D20}" dt="2020-10-29T03:08:54.817" v="268" actId="21"/>
          <ac:cxnSpMkLst>
            <pc:docMk/>
            <pc:sldMk cId="118991560" sldId="312"/>
            <ac:cxnSpMk id="168" creationId="{1FC405E1-D759-4882-9CAD-B6E5266E4600}"/>
          </ac:cxnSpMkLst>
        </pc:cxnChg>
        <pc:cxnChg chg="del mod topLvl">
          <ac:chgData name="HYO JOON" userId="ff208050-173d-4933-8ee7-d0dfd2e407bf" providerId="ADAL" clId="{100FB4AA-6C8F-4E2A-A1F8-67F4F52F8D20}" dt="2020-10-29T03:08:54.817" v="268" actId="21"/>
          <ac:cxnSpMkLst>
            <pc:docMk/>
            <pc:sldMk cId="118991560" sldId="312"/>
            <ac:cxnSpMk id="176" creationId="{F756F14E-19F5-4C4A-A54D-42A57FD35543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4" creationId="{DFE00DA1-4AA4-44F2-BDE6-BC0BA1EFD12C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5" creationId="{0509BBEC-18B1-48A0-AD72-80758E068DCE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6" creationId="{BB742213-B53B-4FED-8C28-98E92F5A32BF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7" creationId="{92A78DDB-D2B9-46B0-9C82-63CF42F4A2F3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8" creationId="{E5F09DDF-17C5-4B61-BD8F-34BF7AB21E3B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9" creationId="{12064FF9-5EAB-4BF7-8DE7-7411E8B4F103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0" creationId="{CA49C52B-E3FF-4E63-A1FB-8963E971D3AC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1" creationId="{FEB70163-34F9-4635-8EE5-F17895CD8721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2" creationId="{F47AEDE1-2DE7-4BAE-B9BF-10DE22A287E0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3" creationId="{341E6C32-1DCA-4CCC-BAA1-6983E425350A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5" creationId="{2ED10E8A-2922-43BE-847E-581F132B9197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7" creationId="{1CC0F14B-D3E8-4DC6-B6C1-0ACF16A7962F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8" creationId="{01D0E8E5-07F9-4A73-BCBD-8086C45134F8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9" creationId="{32A8DC7C-376B-47E9-9FE4-26DEA67D603B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0" creationId="{A0D44D33-6E29-40C9-AE7B-477F9DF465D5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1" creationId="{5288C65B-42D5-4555-BB1E-C067AD918418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2" creationId="{6F04119B-4E47-49EC-BB55-2C2EED25A439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3" creationId="{3EEE2961-73DF-4CB0-A8EC-7AFEE5DE9833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4" creationId="{C3CE03FA-F756-43F7-AEC1-872CB51E81D2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5" creationId="{239393CA-4124-4F69-92DD-AFFD785E2F3E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6" creationId="{6C0E1058-28F2-49B9-9D5B-817EDFB186EE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7" creationId="{7AC6021D-2691-4415-AEB4-73B2A337C6FA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8" creationId="{1C0BDEF4-5C0E-4F48-B8AD-69CC51A140FD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9" creationId="{840CCC28-9BD0-475C-8A1E-0837E93EE655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20" creationId="{20147A25-2988-4828-8E3A-28B06A752939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21" creationId="{1C63AEC6-E957-4FFA-8B3C-BCA4D9968642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22" creationId="{A5638304-2F9B-4917-9C91-22DCB4B84511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23" creationId="{9349B225-A543-4CC5-8BDB-496BE39DABDB}"/>
          </ac:cxnSpMkLst>
        </pc:cxnChg>
        <pc:cxnChg chg="mod">
          <ac:chgData name="HYO JOON" userId="ff208050-173d-4933-8ee7-d0dfd2e407bf" providerId="ADAL" clId="{100FB4AA-6C8F-4E2A-A1F8-67F4F52F8D20}" dt="2020-10-29T03:08:53.061" v="267" actId="165"/>
          <ac:cxnSpMkLst>
            <pc:docMk/>
            <pc:sldMk cId="118991560" sldId="312"/>
            <ac:cxnSpMk id="238" creationId="{175ECBF5-54AE-496E-991D-169894C60DD5}"/>
          </ac:cxnSpMkLst>
        </pc:cxnChg>
        <pc:cxnChg chg="mod">
          <ac:chgData name="HYO JOON" userId="ff208050-173d-4933-8ee7-d0dfd2e407bf" providerId="ADAL" clId="{100FB4AA-6C8F-4E2A-A1F8-67F4F52F8D20}" dt="2020-10-29T03:08:53.061" v="267" actId="165"/>
          <ac:cxnSpMkLst>
            <pc:docMk/>
            <pc:sldMk cId="118991560" sldId="312"/>
            <ac:cxnSpMk id="239" creationId="{DC9089A0-D4B8-4185-925B-275E3D916151}"/>
          </ac:cxnSpMkLst>
        </pc:cxnChg>
        <pc:cxnChg chg="mod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52" creationId="{7CE66A3A-0DBE-4AD9-B193-2273087DE86F}"/>
          </ac:cxnSpMkLst>
        </pc:cxnChg>
        <pc:cxnChg chg="mod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56" creationId="{E2ED4C2A-32EB-42A4-A6D7-345860219777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2T05:29:59.894" v="895" actId="14100"/>
        <pc:sldMkLst>
          <pc:docMk/>
          <pc:sldMk cId="2711625538" sldId="313"/>
        </pc:sldMkLst>
        <pc:spChg chg="mod ord topLvl">
          <ac:chgData name="HYO JOON" userId="ff208050-173d-4933-8ee7-d0dfd2e407bf" providerId="ADAL" clId="{100FB4AA-6C8F-4E2A-A1F8-67F4F52F8D20}" dt="2020-11-02T05:29:59.894" v="895" actId="14100"/>
          <ac:spMkLst>
            <pc:docMk/>
            <pc:sldMk cId="2711625538" sldId="313"/>
            <ac:spMk id="8" creationId="{694D0F20-FA85-4CE0-8450-7B42EB8DC198}"/>
          </ac:spMkLst>
        </pc:spChg>
        <pc:spChg chg="add mod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34" creationId="{870D8F0E-0C1B-45AF-AD4A-27C3DA8B26B0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38" creationId="{0AA228E6-98BD-417E-AC90-227DAF3D8623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39" creationId="{A7EAFE88-E18E-4D4F-9CE1-DB472EEFE193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01" creationId="{CFD0E573-1168-4656-94FC-991E4E173975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03" creationId="{3FF7CF82-AEFF-48B6-AFC8-0620F6DF47F2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05" creationId="{D6E4B991-5A4D-46D0-8732-6BC7D7B14E9C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06" creationId="{6E1F7A80-6A2A-494C-A9E7-ED3EF9C26679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26" creationId="{3330948C-20F7-4A53-9D7A-D73E3AFE9098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28" creationId="{B8EB53AD-D9AC-40E5-B17C-E86A3419D759}"/>
          </ac:spMkLst>
        </pc:spChg>
        <pc:spChg chg="add mod">
          <ac:chgData name="HYO JOON" userId="ff208050-173d-4933-8ee7-d0dfd2e407bf" providerId="ADAL" clId="{100FB4AA-6C8F-4E2A-A1F8-67F4F52F8D20}" dt="2020-11-02T05:29:39.931" v="894" actId="164"/>
          <ac:spMkLst>
            <pc:docMk/>
            <pc:sldMk cId="2711625538" sldId="313"/>
            <ac:spMk id="135" creationId="{4A982B2F-5040-4B7F-9FB4-8D78295EFD40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36" creationId="{6D2482D0-BA45-4898-8EAD-7FC0539AF9DB}"/>
          </ac:spMkLst>
        </pc:spChg>
        <pc:grpChg chg="del mod">
          <ac:chgData name="HYO JOON" userId="ff208050-173d-4933-8ee7-d0dfd2e407bf" providerId="ADAL" clId="{100FB4AA-6C8F-4E2A-A1F8-67F4F52F8D20}" dt="2020-11-02T05:28:14.180" v="867" actId="21"/>
          <ac:grpSpMkLst>
            <pc:docMk/>
            <pc:sldMk cId="2711625538" sldId="313"/>
            <ac:grpSpMk id="24" creationId="{C428B22C-FF5B-4425-AF33-67E6C9C1FC6C}"/>
          </ac:grpSpMkLst>
        </pc:grpChg>
        <pc:grpChg chg="del">
          <ac:chgData name="HYO JOON" userId="ff208050-173d-4933-8ee7-d0dfd2e407bf" providerId="ADAL" clId="{100FB4AA-6C8F-4E2A-A1F8-67F4F52F8D20}" dt="2020-11-02T05:19:49.084" v="710" actId="21"/>
          <ac:grpSpMkLst>
            <pc:docMk/>
            <pc:sldMk cId="2711625538" sldId="313"/>
            <ac:grpSpMk id="36" creationId="{2803C6D1-5C1E-46F8-A715-3DE95D23811C}"/>
          </ac:grpSpMkLst>
        </pc:grpChg>
        <pc:grpChg chg="add mod">
          <ac:chgData name="HYO JOON" userId="ff208050-173d-4933-8ee7-d0dfd2e407bf" providerId="ADAL" clId="{100FB4AA-6C8F-4E2A-A1F8-67F4F52F8D20}" dt="2020-11-02T05:26:45.281" v="807" actId="1076"/>
          <ac:grpSpMkLst>
            <pc:docMk/>
            <pc:sldMk cId="2711625538" sldId="313"/>
            <ac:grpSpMk id="83" creationId="{DE0BD882-B5C0-4EE6-B043-D405A432F9EB}"/>
          </ac:grpSpMkLst>
        </pc:grpChg>
        <pc:grpChg chg="del mod topLvl">
          <ac:chgData name="HYO JOON" userId="ff208050-173d-4933-8ee7-d0dfd2e407bf" providerId="ADAL" clId="{100FB4AA-6C8F-4E2A-A1F8-67F4F52F8D20}" dt="2020-11-02T05:24:09.772" v="752" actId="165"/>
          <ac:grpSpMkLst>
            <pc:docMk/>
            <pc:sldMk cId="2711625538" sldId="313"/>
            <ac:grpSpMk id="133" creationId="{F66DCD37-36DC-4084-B3EB-7604A920EC5C}"/>
          </ac:grpSpMkLst>
        </pc:grpChg>
        <pc:grpChg chg="del">
          <ac:chgData name="HYO JOON" userId="ff208050-173d-4933-8ee7-d0dfd2e407bf" providerId="ADAL" clId="{100FB4AA-6C8F-4E2A-A1F8-67F4F52F8D20}" dt="2020-11-02T05:24:08.668" v="751" actId="165"/>
          <ac:grpSpMkLst>
            <pc:docMk/>
            <pc:sldMk cId="2711625538" sldId="313"/>
            <ac:grpSpMk id="138" creationId="{C85A7273-5903-4CE3-9DCE-D38AEF5B9A00}"/>
          </ac:grpSpMkLst>
        </pc:grpChg>
        <pc:grpChg chg="add mod">
          <ac:chgData name="HYO JOON" userId="ff208050-173d-4933-8ee7-d0dfd2e407bf" providerId="ADAL" clId="{100FB4AA-6C8F-4E2A-A1F8-67F4F52F8D20}" dt="2020-11-02T05:29:39.931" v="894" actId="164"/>
          <ac:grpSpMkLst>
            <pc:docMk/>
            <pc:sldMk cId="2711625538" sldId="313"/>
            <ac:grpSpMk id="140" creationId="{A1C5793C-95B5-4693-A487-6BCB03703D89}"/>
          </ac:grpSpMkLst>
        </pc:grp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3" creationId="{84EEBC82-8E83-4DFD-98C3-CA1D00836B04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5" creationId="{2BB8F33A-844E-462C-9519-CB7050B858A6}"/>
          </ac:picMkLst>
        </pc:picChg>
        <pc:picChg chg="add mod or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7" creationId="{93E1A4C6-B139-49BE-823A-59FFBE5DA7FB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20" creationId="{A043E61F-86DF-449A-AE02-D2222BC2B176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25" creationId="{C3636B94-7AEF-4AC1-8FFE-CEFE61D61182}"/>
          </ac:picMkLst>
        </pc:picChg>
        <pc:picChg chg="del">
          <ac:chgData name="HYO JOON" userId="ff208050-173d-4933-8ee7-d0dfd2e407bf" providerId="ADAL" clId="{100FB4AA-6C8F-4E2A-A1F8-67F4F52F8D20}" dt="2020-11-02T05:20:34.475" v="721" actId="21"/>
          <ac:picMkLst>
            <pc:docMk/>
            <pc:sldMk cId="2711625538" sldId="313"/>
            <ac:picMk id="26" creationId="{C0E3BA42-8556-4169-99C1-159C7820029F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28" creationId="{BA03EB39-679F-4BE8-8118-8EBF804CBABD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30" creationId="{6161A934-EE61-4E22-851E-D7978BA96D1D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68" creationId="{7D0F03F8-A44A-4293-B4E2-2346450274F4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85" creationId="{AE993A4C-1A0E-4EAF-A6FF-AA914BA07E1A}"/>
          </ac:picMkLst>
        </pc:picChg>
        <pc:picChg chg="del">
          <ac:chgData name="HYO JOON" userId="ff208050-173d-4933-8ee7-d0dfd2e407bf" providerId="ADAL" clId="{100FB4AA-6C8F-4E2A-A1F8-67F4F52F8D20}" dt="2020-11-02T05:21:50.868" v="740" actId="21"/>
          <ac:picMkLst>
            <pc:docMk/>
            <pc:sldMk cId="2711625538" sldId="313"/>
            <ac:picMk id="87" creationId="{0965A1F3-0B6F-4695-8F1F-FEE9835E6F8A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88" creationId="{24C401AE-5551-4E05-BC53-B9E6B6979C24}"/>
          </ac:picMkLst>
        </pc:picChg>
        <pc:picChg chg="del">
          <ac:chgData name="HYO JOON" userId="ff208050-173d-4933-8ee7-d0dfd2e407bf" providerId="ADAL" clId="{100FB4AA-6C8F-4E2A-A1F8-67F4F52F8D20}" dt="2020-11-02T05:21:50.868" v="740" actId="21"/>
          <ac:picMkLst>
            <pc:docMk/>
            <pc:sldMk cId="2711625538" sldId="313"/>
            <ac:picMk id="89" creationId="{0988360F-E48C-4585-8049-AA1E5741E0F1}"/>
          </ac:picMkLst>
        </pc:picChg>
        <pc:picChg chg="del">
          <ac:chgData name="HYO JOON" userId="ff208050-173d-4933-8ee7-d0dfd2e407bf" providerId="ADAL" clId="{100FB4AA-6C8F-4E2A-A1F8-67F4F52F8D20}" dt="2020-11-02T05:21:49.194" v="739" actId="21"/>
          <ac:picMkLst>
            <pc:docMk/>
            <pc:sldMk cId="2711625538" sldId="313"/>
            <ac:picMk id="91" creationId="{D48DF7C0-2962-4BF8-A168-8F056FCDD74F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92" creationId="{F68FF189-8317-462F-86E5-7DFF2B64BD5F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94" creationId="{8D232907-E96B-446B-8EB9-CAB88A85BA94}"/>
          </ac:picMkLst>
        </pc:picChg>
        <pc:picChg chg="del">
          <ac:chgData name="HYO JOON" userId="ff208050-173d-4933-8ee7-d0dfd2e407bf" providerId="ADAL" clId="{100FB4AA-6C8F-4E2A-A1F8-67F4F52F8D20}" dt="2020-11-02T05:21:54.371" v="742" actId="21"/>
          <ac:picMkLst>
            <pc:docMk/>
            <pc:sldMk cId="2711625538" sldId="313"/>
            <ac:picMk id="97" creationId="{EE13CCF8-56B3-4DB6-893E-388F1C580FE9}"/>
          </ac:picMkLst>
        </pc:picChg>
        <pc:picChg chg="del">
          <ac:chgData name="HYO JOON" userId="ff208050-173d-4933-8ee7-d0dfd2e407bf" providerId="ADAL" clId="{100FB4AA-6C8F-4E2A-A1F8-67F4F52F8D20}" dt="2020-11-02T05:21:53.467" v="741" actId="21"/>
          <ac:picMkLst>
            <pc:docMk/>
            <pc:sldMk cId="2711625538" sldId="313"/>
            <ac:picMk id="99" creationId="{7F59D24F-D0B3-4E07-80F1-0A43C37E44EC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100" creationId="{613D7390-4FF1-4660-A5A2-A60E07AECCAC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04" creationId="{C1AC0C4D-960E-4A71-9B19-0F618CAF85B0}"/>
          </ac:picMkLst>
        </pc:picChg>
        <pc:picChg chg="del">
          <ac:chgData name="HYO JOON" userId="ff208050-173d-4933-8ee7-d0dfd2e407bf" providerId="ADAL" clId="{100FB4AA-6C8F-4E2A-A1F8-67F4F52F8D20}" dt="2020-11-02T05:21:49.194" v="739" actId="21"/>
          <ac:picMkLst>
            <pc:docMk/>
            <pc:sldMk cId="2711625538" sldId="313"/>
            <ac:picMk id="108" creationId="{F46D12B0-4ACE-4D72-992C-356DF21CFA54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10" creationId="{21CC7547-1D3B-4AD0-B69E-4C45DAF49864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13" creationId="{05C01368-B3A9-497B-91A9-ABE811734103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16" creationId="{185FB047-A49D-434E-8285-EB51A0A16111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18" creationId="{933506E3-8C7F-477E-82D5-30DE5390E4B2}"/>
          </ac:picMkLst>
        </pc:picChg>
        <pc:picChg chg="add mod modCrop">
          <ac:chgData name="HYO JOON" userId="ff208050-173d-4933-8ee7-d0dfd2e407bf" providerId="ADAL" clId="{100FB4AA-6C8F-4E2A-A1F8-67F4F52F8D20}" dt="2020-11-02T05:29:39.931" v="894" actId="164"/>
          <ac:picMkLst>
            <pc:docMk/>
            <pc:sldMk cId="2711625538" sldId="313"/>
            <ac:picMk id="121" creationId="{5F2BED90-8A2F-433B-9178-CE93130F654F}"/>
          </ac:picMkLst>
        </pc:picChg>
        <pc:picChg chg="add mod modCrop">
          <ac:chgData name="HYO JOON" userId="ff208050-173d-4933-8ee7-d0dfd2e407bf" providerId="ADAL" clId="{100FB4AA-6C8F-4E2A-A1F8-67F4F52F8D20}" dt="2020-11-02T05:29:39.931" v="894" actId="164"/>
          <ac:picMkLst>
            <pc:docMk/>
            <pc:sldMk cId="2711625538" sldId="313"/>
            <ac:picMk id="124" creationId="{CC35B338-819A-4923-8D7A-3679B05B6D0B}"/>
          </ac:picMkLst>
        </pc:picChg>
        <pc:picChg chg="add mod modCrop">
          <ac:chgData name="HYO JOON" userId="ff208050-173d-4933-8ee7-d0dfd2e407bf" providerId="ADAL" clId="{100FB4AA-6C8F-4E2A-A1F8-67F4F52F8D20}" dt="2020-11-02T05:29:39.931" v="894" actId="164"/>
          <ac:picMkLst>
            <pc:docMk/>
            <pc:sldMk cId="2711625538" sldId="313"/>
            <ac:picMk id="127" creationId="{8B320395-0303-424E-A86E-51900FE46EEC}"/>
          </ac:picMkLst>
        </pc:picChg>
        <pc:picChg chg="add mod modCrop">
          <ac:chgData name="HYO JOON" userId="ff208050-173d-4933-8ee7-d0dfd2e407bf" providerId="ADAL" clId="{100FB4AA-6C8F-4E2A-A1F8-67F4F52F8D20}" dt="2020-11-02T05:29:39.931" v="894" actId="164"/>
          <ac:picMkLst>
            <pc:docMk/>
            <pc:sldMk cId="2711625538" sldId="313"/>
            <ac:picMk id="131" creationId="{0E4D901F-AB55-4D28-8C41-302DF587B9FC}"/>
          </ac:picMkLst>
        </pc:picChg>
        <pc:picChg chg="add del mod">
          <ac:chgData name="HYO JOON" userId="ff208050-173d-4933-8ee7-d0dfd2e407bf" providerId="ADAL" clId="{100FB4AA-6C8F-4E2A-A1F8-67F4F52F8D20}" dt="2020-11-02T05:28:51.538" v="881" actId="21"/>
          <ac:picMkLst>
            <pc:docMk/>
            <pc:sldMk cId="2711625538" sldId="313"/>
            <ac:picMk id="134" creationId="{5DBAA0E1-EA3A-489F-900C-F7EFDCAC7E8A}"/>
          </ac:picMkLst>
        </pc:pic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48" creationId="{55C6DD59-53B3-4E2A-A344-9A3C75ED9CF0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49" creationId="{9256217E-0A4C-4514-847E-5095B6713C0B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0" creationId="{9F0FCDB9-84E8-4CE4-B058-79F20F41A9FE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1" creationId="{CF7E8B12-C65D-4FE3-98A2-538E981F42F7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3" creationId="{F2E37BA8-A949-42F9-8B01-3DEB9B4499E5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5" creationId="{D32B8B75-DA7C-4A5D-AAEA-0993A370D713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6" creationId="{B712CA24-CD17-4DFE-AB85-C157DE6DD2F5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7" creationId="{AB230682-3F85-4E52-A446-0F72C79BA059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9" creationId="{E6A435B9-AC4F-42AC-8789-D4CE5846D16C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60" creationId="{1D6078AB-4083-4529-A75E-7255A9048ED4}"/>
          </ac:cxnSpMkLst>
        </pc:cxnChg>
        <pc:cxnChg chg="add mod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98" creationId="{47F8263E-4C06-4326-90AA-2D94130E1F6F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09" creationId="{8F0DB75D-0420-4574-9BB4-C4DB55DC74CD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12" creationId="{1AD15208-123E-49A5-9683-13236540AFCE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15" creationId="{0896A267-0FF2-4035-A596-132AA3783290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19" creationId="{DCE5D73B-28FB-4DF7-8C86-FBBC3123F096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22" creationId="{B0F5FB1C-1767-4C78-8091-3F96CCB578B0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30" creationId="{E6274A8E-ABE9-4304-B4BE-BE24D0A8CB48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37" creationId="{230DC7AE-3B40-4C56-B0C7-72B994D91E85}"/>
          </ac:cxnSpMkLst>
        </pc:cxnChg>
      </pc:sldChg>
      <pc:sldChg chg="addSp delSp modSp new del mod">
        <pc:chgData name="HYO JOON" userId="ff208050-173d-4933-8ee7-d0dfd2e407bf" providerId="ADAL" clId="{100FB4AA-6C8F-4E2A-A1F8-67F4F52F8D20}" dt="2020-11-04T00:31:54.886" v="1000" actId="2696"/>
        <pc:sldMkLst>
          <pc:docMk/>
          <pc:sldMk cId="2902685527" sldId="314"/>
        </pc:sldMkLst>
        <pc:spChg chg="del">
          <ac:chgData name="HYO JOON" userId="ff208050-173d-4933-8ee7-d0dfd2e407bf" providerId="ADAL" clId="{100FB4AA-6C8F-4E2A-A1F8-67F4F52F8D20}" dt="2020-11-03T04:56:43.054" v="897" actId="21"/>
          <ac:spMkLst>
            <pc:docMk/>
            <pc:sldMk cId="2902685527" sldId="314"/>
            <ac:spMk id="2" creationId="{595A3F41-784A-409A-9581-A7BE3040BE33}"/>
          </ac:spMkLst>
        </pc:spChg>
        <pc:spChg chg="del">
          <ac:chgData name="HYO JOON" userId="ff208050-173d-4933-8ee7-d0dfd2e407bf" providerId="ADAL" clId="{100FB4AA-6C8F-4E2A-A1F8-67F4F52F8D20}" dt="2020-11-03T04:56:43.054" v="897" actId="21"/>
          <ac:spMkLst>
            <pc:docMk/>
            <pc:sldMk cId="2902685527" sldId="314"/>
            <ac:spMk id="3" creationId="{7C0AAF20-6699-4763-8F30-308E6603D9DC}"/>
          </ac:spMkLst>
        </pc:spChg>
        <pc:spChg chg="add mod">
          <ac:chgData name="HYO JOON" userId="ff208050-173d-4933-8ee7-d0dfd2e407bf" providerId="ADAL" clId="{100FB4AA-6C8F-4E2A-A1F8-67F4F52F8D20}" dt="2020-11-03T04:57:17.448" v="944" actId="1076"/>
          <ac:spMkLst>
            <pc:docMk/>
            <pc:sldMk cId="2902685527" sldId="314"/>
            <ac:spMk id="6" creationId="{46E63924-1E85-4E8E-BC09-B4B294B52E1B}"/>
          </ac:spMkLst>
        </pc:spChg>
        <pc:spChg chg="add mod">
          <ac:chgData name="HYO JOON" userId="ff208050-173d-4933-8ee7-d0dfd2e407bf" providerId="ADAL" clId="{100FB4AA-6C8F-4E2A-A1F8-67F4F52F8D20}" dt="2020-11-03T04:59:59.457" v="951" actId="1076"/>
          <ac:spMkLst>
            <pc:docMk/>
            <pc:sldMk cId="2902685527" sldId="314"/>
            <ac:spMk id="10" creationId="{96D9C39B-2E33-4D2F-82E8-C1DFBA2D7859}"/>
          </ac:spMkLst>
        </pc:spChg>
        <pc:spChg chg="add mod">
          <ac:chgData name="HYO JOON" userId="ff208050-173d-4933-8ee7-d0dfd2e407bf" providerId="ADAL" clId="{100FB4AA-6C8F-4E2A-A1F8-67F4F52F8D20}" dt="2020-11-03T05:23:00.463" v="957" actId="1076"/>
          <ac:spMkLst>
            <pc:docMk/>
            <pc:sldMk cId="2902685527" sldId="314"/>
            <ac:spMk id="14" creationId="{F1CC6E3E-EDAA-4B48-AB43-0E3ECBA8E687}"/>
          </ac:spMkLst>
        </pc:spChg>
        <pc:spChg chg="add mod">
          <ac:chgData name="HYO JOON" userId="ff208050-173d-4933-8ee7-d0dfd2e407bf" providerId="ADAL" clId="{100FB4AA-6C8F-4E2A-A1F8-67F4F52F8D20}" dt="2020-11-03T05:23:09.948" v="989" actId="1076"/>
          <ac:spMkLst>
            <pc:docMk/>
            <pc:sldMk cId="2902685527" sldId="314"/>
            <ac:spMk id="16" creationId="{3EDEBDC8-444B-4785-A578-B8EFDEA19A09}"/>
          </ac:spMkLst>
        </pc:spChg>
        <pc:spChg chg="add mod">
          <ac:chgData name="HYO JOON" userId="ff208050-173d-4933-8ee7-d0dfd2e407bf" providerId="ADAL" clId="{100FB4AA-6C8F-4E2A-A1F8-67F4F52F8D20}" dt="2020-11-03T05:32:32.528" v="994" actId="1076"/>
          <ac:spMkLst>
            <pc:docMk/>
            <pc:sldMk cId="2902685527" sldId="314"/>
            <ac:spMk id="20" creationId="{77B76A55-AE2B-4B0C-A7C3-1A95944A69C4}"/>
          </ac:spMkLst>
        </pc:spChg>
        <pc:spChg chg="add mod">
          <ac:chgData name="HYO JOON" userId="ff208050-173d-4933-8ee7-d0dfd2e407bf" providerId="ADAL" clId="{100FB4AA-6C8F-4E2A-A1F8-67F4F52F8D20}" dt="2020-11-03T05:32:35.565" v="997" actId="20577"/>
          <ac:spMkLst>
            <pc:docMk/>
            <pc:sldMk cId="2902685527" sldId="314"/>
            <ac:spMk id="22" creationId="{E1D3E523-D2BD-4E79-B001-540B6ECDCA97}"/>
          </ac:spMkLst>
        </pc:spChg>
        <pc:picChg chg="add mod modCrop">
          <ac:chgData name="HYO JOON" userId="ff208050-173d-4933-8ee7-d0dfd2e407bf" providerId="ADAL" clId="{100FB4AA-6C8F-4E2A-A1F8-67F4F52F8D20}" dt="2020-11-03T04:56:55.487" v="901" actId="1076"/>
          <ac:picMkLst>
            <pc:docMk/>
            <pc:sldMk cId="2902685527" sldId="314"/>
            <ac:picMk id="5" creationId="{038FC5C3-6370-4A54-A971-6E90EA403D46}"/>
          </ac:picMkLst>
        </pc:picChg>
        <pc:picChg chg="add mod">
          <ac:chgData name="HYO JOON" userId="ff208050-173d-4933-8ee7-d0dfd2e407bf" providerId="ADAL" clId="{100FB4AA-6C8F-4E2A-A1F8-67F4F52F8D20}" dt="2020-11-03T04:59:53.707" v="948" actId="14100"/>
          <ac:picMkLst>
            <pc:docMk/>
            <pc:sldMk cId="2902685527" sldId="314"/>
            <ac:picMk id="8" creationId="{4336FF34-E356-431B-81A9-7D31A00F55F8}"/>
          </ac:picMkLst>
        </pc:picChg>
        <pc:picChg chg="add mod">
          <ac:chgData name="HYO JOON" userId="ff208050-173d-4933-8ee7-d0dfd2e407bf" providerId="ADAL" clId="{100FB4AA-6C8F-4E2A-A1F8-67F4F52F8D20}" dt="2020-11-03T05:22:57.105" v="954" actId="1076"/>
          <ac:picMkLst>
            <pc:docMk/>
            <pc:sldMk cId="2902685527" sldId="314"/>
            <ac:picMk id="12" creationId="{378A2F8E-0F84-45B0-BB07-7E6094C12AAC}"/>
          </ac:picMkLst>
        </pc:picChg>
        <pc:picChg chg="add mod">
          <ac:chgData name="HYO JOON" userId="ff208050-173d-4933-8ee7-d0dfd2e407bf" providerId="ADAL" clId="{100FB4AA-6C8F-4E2A-A1F8-67F4F52F8D20}" dt="2020-11-03T05:32:28.466" v="992" actId="1076"/>
          <ac:picMkLst>
            <pc:docMk/>
            <pc:sldMk cId="2902685527" sldId="314"/>
            <ac:picMk id="18" creationId="{8D64A124-B85F-4E91-8F6A-D36BA99B857F}"/>
          </ac:picMkLst>
        </pc:picChg>
      </pc:sldChg>
      <pc:sldChg chg="addSp delSp modSp new mod">
        <pc:chgData name="HYO JOON" userId="ff208050-173d-4933-8ee7-d0dfd2e407bf" providerId="ADAL" clId="{100FB4AA-6C8F-4E2A-A1F8-67F4F52F8D20}" dt="2020-11-07T07:54:03.218" v="2750" actId="164"/>
        <pc:sldMkLst>
          <pc:docMk/>
          <pc:sldMk cId="3881055657" sldId="315"/>
        </pc:sldMkLst>
        <pc:spChg chg="del">
          <ac:chgData name="HYO JOON" userId="ff208050-173d-4933-8ee7-d0dfd2e407bf" providerId="ADAL" clId="{100FB4AA-6C8F-4E2A-A1F8-67F4F52F8D20}" dt="2020-11-04T00:31:40.756" v="999" actId="21"/>
          <ac:spMkLst>
            <pc:docMk/>
            <pc:sldMk cId="3881055657" sldId="315"/>
            <ac:spMk id="2" creationId="{3E9788A6-D6AE-4937-80C6-4A52779ACC15}"/>
          </ac:spMkLst>
        </pc:spChg>
        <pc:spChg chg="del">
          <ac:chgData name="HYO JOON" userId="ff208050-173d-4933-8ee7-d0dfd2e407bf" providerId="ADAL" clId="{100FB4AA-6C8F-4E2A-A1F8-67F4F52F8D20}" dt="2020-11-04T00:31:40.756" v="999" actId="21"/>
          <ac:spMkLst>
            <pc:docMk/>
            <pc:sldMk cId="3881055657" sldId="315"/>
            <ac:spMk id="3" creationId="{21B98981-14BA-4DF1-AAF1-562F33D6145E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11" creationId="{5933E448-E41F-4D4D-B41C-003D2752E85F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13" creationId="{B39BBF96-092D-4D92-AB90-EEA749B0DD79}"/>
          </ac:spMkLst>
        </pc:spChg>
        <pc:spChg chg="add mod">
          <ac:chgData name="HYO JOON" userId="ff208050-173d-4933-8ee7-d0dfd2e407bf" providerId="ADAL" clId="{100FB4AA-6C8F-4E2A-A1F8-67F4F52F8D20}" dt="2020-11-07T07:53:47.023" v="2744" actId="165"/>
          <ac:spMkLst>
            <pc:docMk/>
            <pc:sldMk cId="3881055657" sldId="315"/>
            <ac:spMk id="15" creationId="{2E022642-5316-420D-A8EF-74C06977D842}"/>
          </ac:spMkLst>
        </pc:spChg>
        <pc:spChg chg="add mod">
          <ac:chgData name="HYO JOON" userId="ff208050-173d-4933-8ee7-d0dfd2e407bf" providerId="ADAL" clId="{100FB4AA-6C8F-4E2A-A1F8-67F4F52F8D20}" dt="2020-11-07T07:53:47.023" v="2744" actId="165"/>
          <ac:spMkLst>
            <pc:docMk/>
            <pc:sldMk cId="3881055657" sldId="315"/>
            <ac:spMk id="17" creationId="{FDA2840A-3ED6-42AB-BADB-EA5766A92270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21" creationId="{116761F5-F977-41FE-B641-BCF26A850E53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23" creationId="{49ED884B-6BD1-4C89-8DB5-608737606F37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25" creationId="{D4437EF8-5886-43C5-903D-F83BB1C80898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27" creationId="{66A34C0B-2B58-44D6-AAC6-6983BE3E6625}"/>
          </ac:spMkLst>
        </pc:spChg>
        <pc:spChg chg="mod topLvl">
          <ac:chgData name="HYO JOON" userId="ff208050-173d-4933-8ee7-d0dfd2e407bf" providerId="ADAL" clId="{100FB4AA-6C8F-4E2A-A1F8-67F4F52F8D20}" dt="2020-11-06T04:03:42.324" v="2704" actId="164"/>
          <ac:spMkLst>
            <pc:docMk/>
            <pc:sldMk cId="3881055657" sldId="315"/>
            <ac:spMk id="31" creationId="{15CCDF1F-DBA4-4DBF-8588-A77636C7A678}"/>
          </ac:spMkLst>
        </pc:spChg>
        <pc:spChg chg="mod topLvl">
          <ac:chgData name="HYO JOON" userId="ff208050-173d-4933-8ee7-d0dfd2e407bf" providerId="ADAL" clId="{100FB4AA-6C8F-4E2A-A1F8-67F4F52F8D20}" dt="2020-11-06T04:03:42.324" v="2704" actId="164"/>
          <ac:spMkLst>
            <pc:docMk/>
            <pc:sldMk cId="3881055657" sldId="315"/>
            <ac:spMk id="32" creationId="{0D8B21EE-C2E3-4DDD-A097-D499FEBC23B5}"/>
          </ac:spMkLst>
        </pc:spChg>
        <pc:spChg chg="mod topLvl">
          <ac:chgData name="HYO JOON" userId="ff208050-173d-4933-8ee7-d0dfd2e407bf" providerId="ADAL" clId="{100FB4AA-6C8F-4E2A-A1F8-67F4F52F8D20}" dt="2020-11-06T04:03:29.314" v="2698" actId="164"/>
          <ac:spMkLst>
            <pc:docMk/>
            <pc:sldMk cId="3881055657" sldId="315"/>
            <ac:spMk id="35" creationId="{A79F0CC8-BDC7-4B46-B2C9-27E764C6AAF6}"/>
          </ac:spMkLst>
        </pc:spChg>
        <pc:spChg chg="mod topLvl">
          <ac:chgData name="HYO JOON" userId="ff208050-173d-4933-8ee7-d0dfd2e407bf" providerId="ADAL" clId="{100FB4AA-6C8F-4E2A-A1F8-67F4F52F8D20}" dt="2020-11-06T04:03:33.885" v="2700" actId="164"/>
          <ac:spMkLst>
            <pc:docMk/>
            <pc:sldMk cId="3881055657" sldId="315"/>
            <ac:spMk id="36" creationId="{5AA7093C-3BF1-43F2-90FF-D6CF0EB07711}"/>
          </ac:spMkLst>
        </pc:spChg>
        <pc:spChg chg="mod topLvl">
          <ac:chgData name="HYO JOON" userId="ff208050-173d-4933-8ee7-d0dfd2e407bf" providerId="ADAL" clId="{100FB4AA-6C8F-4E2A-A1F8-67F4F52F8D20}" dt="2020-11-06T04:04:37.406" v="2724"/>
          <ac:spMkLst>
            <pc:docMk/>
            <pc:sldMk cId="3881055657" sldId="315"/>
            <ac:spMk id="37" creationId="{42C21C3E-A4D3-41D9-BE3A-FFDA171B93E4}"/>
          </ac:spMkLst>
        </pc:spChg>
        <pc:spChg chg="add del mod topLvl">
          <ac:chgData name="HYO JOON" userId="ff208050-173d-4933-8ee7-d0dfd2e407bf" providerId="ADAL" clId="{100FB4AA-6C8F-4E2A-A1F8-67F4F52F8D20}" dt="2020-11-06T04:04:28.675" v="2720" actId="164"/>
          <ac:spMkLst>
            <pc:docMk/>
            <pc:sldMk cId="3881055657" sldId="315"/>
            <ac:spMk id="38" creationId="{072E930C-B7DF-401C-8E55-D9A8AD107912}"/>
          </ac:spMkLst>
        </pc:spChg>
        <pc:spChg chg="mod">
          <ac:chgData name="HYO JOON" userId="ff208050-173d-4933-8ee7-d0dfd2e407bf" providerId="ADAL" clId="{100FB4AA-6C8F-4E2A-A1F8-67F4F52F8D20}" dt="2020-11-06T04:03:26.937" v="2697" actId="165"/>
          <ac:spMkLst>
            <pc:docMk/>
            <pc:sldMk cId="3881055657" sldId="315"/>
            <ac:spMk id="40" creationId="{37B5FDC4-2F1E-4A21-AF7D-AC99F513F9A7}"/>
          </ac:spMkLst>
        </pc:spChg>
        <pc:spChg chg="mod">
          <ac:chgData name="HYO JOON" userId="ff208050-173d-4933-8ee7-d0dfd2e407bf" providerId="ADAL" clId="{100FB4AA-6C8F-4E2A-A1F8-67F4F52F8D20}" dt="2020-11-06T04:03:26.937" v="2697" actId="165"/>
          <ac:spMkLst>
            <pc:docMk/>
            <pc:sldMk cId="3881055657" sldId="315"/>
            <ac:spMk id="42" creationId="{C1852AD5-F527-4A69-9767-2BF4E15BAE27}"/>
          </ac:spMkLst>
        </pc:spChg>
        <pc:grpChg chg="add mod">
          <ac:chgData name="HYO JOON" userId="ff208050-173d-4933-8ee7-d0dfd2e407bf" providerId="ADAL" clId="{100FB4AA-6C8F-4E2A-A1F8-67F4F52F8D20}" dt="2020-11-07T07:54:03.218" v="2750" actId="164"/>
          <ac:grpSpMkLst>
            <pc:docMk/>
            <pc:sldMk cId="3881055657" sldId="315"/>
            <ac:grpSpMk id="2" creationId="{20A66AAD-621B-4935-8D9C-7E6160B48856}"/>
          </ac:grpSpMkLst>
        </pc:grpChg>
        <pc:grpChg chg="add mod topLvl">
          <ac:chgData name="HYO JOON" userId="ff208050-173d-4933-8ee7-d0dfd2e407bf" providerId="ADAL" clId="{100FB4AA-6C8F-4E2A-A1F8-67F4F52F8D20}" dt="2020-11-07T07:54:03.218" v="2750" actId="164"/>
          <ac:grpSpMkLst>
            <pc:docMk/>
            <pc:sldMk cId="3881055657" sldId="315"/>
            <ac:grpSpMk id="18" creationId="{5FF94DC8-98A8-411B-898E-94A90CFFD47B}"/>
          </ac:grpSpMkLst>
        </pc:grpChg>
        <pc:grpChg chg="add mod topLvl">
          <ac:chgData name="HYO JOON" userId="ff208050-173d-4933-8ee7-d0dfd2e407bf" providerId="ADAL" clId="{100FB4AA-6C8F-4E2A-A1F8-67F4F52F8D20}" dt="2020-11-07T07:54:03.218" v="2750" actId="164"/>
          <ac:grpSpMkLst>
            <pc:docMk/>
            <pc:sldMk cId="3881055657" sldId="315"/>
            <ac:grpSpMk id="19" creationId="{F677BFCF-E4C2-474B-9DCE-0131A69D665D}"/>
          </ac:grpSpMkLst>
        </pc:grpChg>
        <pc:grpChg chg="add del mod">
          <ac:chgData name="HYO JOON" userId="ff208050-173d-4933-8ee7-d0dfd2e407bf" providerId="ADAL" clId="{100FB4AA-6C8F-4E2A-A1F8-67F4F52F8D20}" dt="2020-11-07T07:53:47.023" v="2744" actId="165"/>
          <ac:grpSpMkLst>
            <pc:docMk/>
            <pc:sldMk cId="3881055657" sldId="315"/>
            <ac:grpSpMk id="28" creationId="{691AC37D-70D8-4991-88EB-B4232716ADAE}"/>
          </ac:grpSpMkLst>
        </pc:grpChg>
        <pc:grpChg chg="add del mod">
          <ac:chgData name="HYO JOON" userId="ff208050-173d-4933-8ee7-d0dfd2e407bf" providerId="ADAL" clId="{100FB4AA-6C8F-4E2A-A1F8-67F4F52F8D20}" dt="2020-11-06T04:03:26.937" v="2697" actId="165"/>
          <ac:grpSpMkLst>
            <pc:docMk/>
            <pc:sldMk cId="3881055657" sldId="315"/>
            <ac:grpSpMk id="29" creationId="{1A4A93C0-BFC8-4EDC-A95B-354900DFBE6E}"/>
          </ac:grpSpMkLst>
        </pc:grpChg>
        <pc:grpChg chg="mod topLvl">
          <ac:chgData name="HYO JOON" userId="ff208050-173d-4933-8ee7-d0dfd2e407bf" providerId="ADAL" clId="{100FB4AA-6C8F-4E2A-A1F8-67F4F52F8D20}" dt="2020-11-06T04:03:29.314" v="2698" actId="164"/>
          <ac:grpSpMkLst>
            <pc:docMk/>
            <pc:sldMk cId="3881055657" sldId="315"/>
            <ac:grpSpMk id="33" creationId="{1B4DF57F-1269-48FA-80F3-B568432C740E}"/>
          </ac:grpSpMkLst>
        </pc:grpChg>
        <pc:grpChg chg="mod topLvl">
          <ac:chgData name="HYO JOON" userId="ff208050-173d-4933-8ee7-d0dfd2e407bf" providerId="ADAL" clId="{100FB4AA-6C8F-4E2A-A1F8-67F4F52F8D20}" dt="2020-11-06T04:03:33.885" v="2700" actId="164"/>
          <ac:grpSpMkLst>
            <pc:docMk/>
            <pc:sldMk cId="3881055657" sldId="315"/>
            <ac:grpSpMk id="34" creationId="{04EBF605-AB7F-4725-B20E-E4E199C656B8}"/>
          </ac:grpSpMkLst>
        </pc:grpChg>
        <pc:grpChg chg="add mod">
          <ac:chgData name="HYO JOON" userId="ff208050-173d-4933-8ee7-d0dfd2e407bf" providerId="ADAL" clId="{100FB4AA-6C8F-4E2A-A1F8-67F4F52F8D20}" dt="2020-11-06T04:04:35.201" v="2722" actId="164"/>
          <ac:grpSpMkLst>
            <pc:docMk/>
            <pc:sldMk cId="3881055657" sldId="315"/>
            <ac:grpSpMk id="43" creationId="{4D7FCD5D-17D3-4989-827A-DE3188E2F26F}"/>
          </ac:grpSpMkLst>
        </pc:grpChg>
        <pc:grpChg chg="add mod">
          <ac:chgData name="HYO JOON" userId="ff208050-173d-4933-8ee7-d0dfd2e407bf" providerId="ADAL" clId="{100FB4AA-6C8F-4E2A-A1F8-67F4F52F8D20}" dt="2020-11-06T04:04:35.201" v="2722" actId="164"/>
          <ac:grpSpMkLst>
            <pc:docMk/>
            <pc:sldMk cId="3881055657" sldId="315"/>
            <ac:grpSpMk id="44" creationId="{1D725CF3-77CB-4681-AC3D-9F92961D5796}"/>
          </ac:grpSpMkLst>
        </pc:grpChg>
        <pc:grpChg chg="add mod">
          <ac:chgData name="HYO JOON" userId="ff208050-173d-4933-8ee7-d0dfd2e407bf" providerId="ADAL" clId="{100FB4AA-6C8F-4E2A-A1F8-67F4F52F8D20}" dt="2020-11-06T04:04:28.675" v="2720" actId="164"/>
          <ac:grpSpMkLst>
            <pc:docMk/>
            <pc:sldMk cId="3881055657" sldId="315"/>
            <ac:grpSpMk id="45" creationId="{F758C833-B608-416E-83BB-BA5BD1BFA0BD}"/>
          </ac:grpSpMkLst>
        </pc:grpChg>
        <pc:grpChg chg="add mod">
          <ac:chgData name="HYO JOON" userId="ff208050-173d-4933-8ee7-d0dfd2e407bf" providerId="ADAL" clId="{100FB4AA-6C8F-4E2A-A1F8-67F4F52F8D20}" dt="2020-11-06T04:04:35.201" v="2722" actId="164"/>
          <ac:grpSpMkLst>
            <pc:docMk/>
            <pc:sldMk cId="3881055657" sldId="315"/>
            <ac:grpSpMk id="46" creationId="{83328C18-8D28-4FF8-96F8-3B8CED26A9C6}"/>
          </ac:grpSpMkLst>
        </pc:grpChg>
        <pc:grpChg chg="add mod">
          <ac:chgData name="HYO JOON" userId="ff208050-173d-4933-8ee7-d0dfd2e407bf" providerId="ADAL" clId="{100FB4AA-6C8F-4E2A-A1F8-67F4F52F8D20}" dt="2020-11-06T04:04:46.067" v="2725" actId="1076"/>
          <ac:grpSpMkLst>
            <pc:docMk/>
            <pc:sldMk cId="3881055657" sldId="315"/>
            <ac:grpSpMk id="47" creationId="{9CD9ADAC-23CB-4A00-8452-71B2B054C651}"/>
          </ac:grpSpMkLst>
        </pc:grpChg>
        <pc:picChg chg="add del mod">
          <ac:chgData name="HYO JOON" userId="ff208050-173d-4933-8ee7-d0dfd2e407bf" providerId="ADAL" clId="{100FB4AA-6C8F-4E2A-A1F8-67F4F52F8D20}" dt="2020-11-06T03:02:43.587" v="2502" actId="21"/>
          <ac:picMkLst>
            <pc:docMk/>
            <pc:sldMk cId="3881055657" sldId="315"/>
            <ac:picMk id="3" creationId="{2648E38D-B38A-4F53-B492-3C7AA8C2ECAF}"/>
          </ac:picMkLst>
        </pc:picChg>
        <pc:picChg chg="add mod topLvl">
          <ac:chgData name="HYO JOON" userId="ff208050-173d-4933-8ee7-d0dfd2e407bf" providerId="ADAL" clId="{100FB4AA-6C8F-4E2A-A1F8-67F4F52F8D20}" dt="2020-11-07T07:54:03.218" v="2750" actId="164"/>
          <ac:picMkLst>
            <pc:docMk/>
            <pc:sldMk cId="3881055657" sldId="315"/>
            <ac:picMk id="5" creationId="{403FDBE1-C344-475F-9F1E-81E059C03332}"/>
          </ac:picMkLst>
        </pc:picChg>
        <pc:picChg chg="add mod">
          <ac:chgData name="HYO JOON" userId="ff208050-173d-4933-8ee7-d0dfd2e407bf" providerId="ADAL" clId="{100FB4AA-6C8F-4E2A-A1F8-67F4F52F8D20}" dt="2020-11-07T07:53:47.023" v="2744" actId="165"/>
          <ac:picMkLst>
            <pc:docMk/>
            <pc:sldMk cId="3881055657" sldId="315"/>
            <ac:picMk id="7" creationId="{DFDCF833-9B73-4419-A61B-203716626D49}"/>
          </ac:picMkLst>
        </pc:picChg>
        <pc:picChg chg="add mod">
          <ac:chgData name="HYO JOON" userId="ff208050-173d-4933-8ee7-d0dfd2e407bf" providerId="ADAL" clId="{100FB4AA-6C8F-4E2A-A1F8-67F4F52F8D20}" dt="2020-11-07T07:53:47.023" v="2744" actId="165"/>
          <ac:picMkLst>
            <pc:docMk/>
            <pc:sldMk cId="3881055657" sldId="315"/>
            <ac:picMk id="9" creationId="{0A490AA3-A0F0-42B4-BF49-586FF7702713}"/>
          </ac:picMkLst>
        </pc:picChg>
        <pc:picChg chg="mod topLvl">
          <ac:chgData name="HYO JOON" userId="ff208050-173d-4933-8ee7-d0dfd2e407bf" providerId="ADAL" clId="{100FB4AA-6C8F-4E2A-A1F8-67F4F52F8D20}" dt="2020-11-06T04:04:08.378" v="2710"/>
          <ac:picMkLst>
            <pc:docMk/>
            <pc:sldMk cId="3881055657" sldId="315"/>
            <ac:picMk id="30" creationId="{54EEE8E9-5894-4406-A257-B1BF1DCA7FAA}"/>
          </ac:picMkLst>
        </pc:picChg>
        <pc:picChg chg="mod">
          <ac:chgData name="HYO JOON" userId="ff208050-173d-4933-8ee7-d0dfd2e407bf" providerId="ADAL" clId="{100FB4AA-6C8F-4E2A-A1F8-67F4F52F8D20}" dt="2020-11-06T04:04:04.485" v="2709"/>
          <ac:picMkLst>
            <pc:docMk/>
            <pc:sldMk cId="3881055657" sldId="315"/>
            <ac:picMk id="39" creationId="{F47214C7-F4CD-406D-9CF7-A905542C1990}"/>
          </ac:picMkLst>
        </pc:picChg>
        <pc:picChg chg="mod">
          <ac:chgData name="HYO JOON" userId="ff208050-173d-4933-8ee7-d0dfd2e407bf" providerId="ADAL" clId="{100FB4AA-6C8F-4E2A-A1F8-67F4F52F8D20}" dt="2020-11-06T04:04:02.034" v="2708"/>
          <ac:picMkLst>
            <pc:docMk/>
            <pc:sldMk cId="3881055657" sldId="315"/>
            <ac:picMk id="41" creationId="{754A1DCE-E5F1-4436-90F8-BBA1D4145EF0}"/>
          </ac:picMkLst>
        </pc:picChg>
      </pc:sldChg>
      <pc:sldChg chg="addSp delSp modSp add mod">
        <pc:chgData name="HYO JOON" userId="ff208050-173d-4933-8ee7-d0dfd2e407bf" providerId="ADAL" clId="{100FB4AA-6C8F-4E2A-A1F8-67F4F52F8D20}" dt="2020-11-05T19:06:03.490" v="2227" actId="1076"/>
        <pc:sldMkLst>
          <pc:docMk/>
          <pc:sldMk cId="3739894684" sldId="316"/>
        </pc:sldMkLst>
        <pc:spChg chg="add mod">
          <ac:chgData name="HYO JOON" userId="ff208050-173d-4933-8ee7-d0dfd2e407bf" providerId="ADAL" clId="{100FB4AA-6C8F-4E2A-A1F8-67F4F52F8D20}" dt="2020-11-04T18:45:40.521" v="1118" actId="1076"/>
          <ac:spMkLst>
            <pc:docMk/>
            <pc:sldMk cId="3739894684" sldId="316"/>
            <ac:spMk id="23" creationId="{523EBD95-E2D1-41F5-978F-9C3E245CA31B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44" creationId="{7DC7FCCC-6F76-4CBA-ABE6-40011C062F94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47" creationId="{E6CA1509-2759-4198-9511-FA4379324FDB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48" creationId="{A6B3776D-4D1B-4F5F-B9CE-E4869C5ACAA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49" creationId="{349DD8FE-3156-4B9F-9492-95CC48BAF28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0" creationId="{A0231ED2-D38A-463D-A183-6AB738D91106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1" creationId="{8A52E7EF-AC9D-49FA-A3DD-B2D0DF620FF5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2" creationId="{7121DD1A-E20E-428A-9D89-67C375611A9D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3" creationId="{A5ACD5AA-0D15-4010-9BCF-2752D1217F08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9" creationId="{6E33A697-3667-4B60-9445-A6A71DABD0FA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60" creationId="{406DC25F-0016-45D5-93B1-83F446710C1C}"/>
          </ac:spMkLst>
        </pc:spChg>
        <pc:spChg chg="mod">
          <ac:chgData name="HYO JOON" userId="ff208050-173d-4933-8ee7-d0dfd2e407bf" providerId="ADAL" clId="{100FB4AA-6C8F-4E2A-A1F8-67F4F52F8D20}" dt="2020-11-04T18:45:46.126" v="1124"/>
          <ac:spMkLst>
            <pc:docMk/>
            <pc:sldMk cId="3739894684" sldId="316"/>
            <ac:spMk id="61" creationId="{4FC7DD64-0B59-48AC-9B60-5430B52C1898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62" creationId="{E0745F73-5075-4F6D-B117-8252ED5D747A}"/>
          </ac:spMkLst>
        </pc:spChg>
        <pc:spChg chg="mod">
          <ac:chgData name="HYO JOON" userId="ff208050-173d-4933-8ee7-d0dfd2e407bf" providerId="ADAL" clId="{100FB4AA-6C8F-4E2A-A1F8-67F4F52F8D20}" dt="2020-11-04T18:45:46.126" v="1124"/>
          <ac:spMkLst>
            <pc:docMk/>
            <pc:sldMk cId="3739894684" sldId="316"/>
            <ac:spMk id="65" creationId="{377FD60B-9EBB-4D2E-8FDF-EA57E59A27E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66" creationId="{9C00402A-ECF7-4176-A820-FF535D03B586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69" creationId="{44EF8C11-EA6E-42CC-B92D-E8D0C142BCE5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0" creationId="{657A9CFB-DD2F-4349-89DE-BCE127DAD9DC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1" creationId="{7D4F4187-30EA-4BDF-B32A-D3E85A1BF263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2" creationId="{734F19E0-CCF7-4D4D-B8BA-03ACF0A87CBD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3" creationId="{DC740FE6-BF92-47E3-A753-280BA9948A72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4" creationId="{00AB322D-889B-4B32-ADFE-E14301F7617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75" creationId="{6AEFD1F9-E0BF-416F-A0C3-5BB652309FC4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5" creationId="{7BEE31CC-6F66-4ABF-8920-C5639ECB940C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76" creationId="{C5BB4355-5FE4-4A7E-875E-6B7FDFDBB9F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77" creationId="{706AA56E-B78D-4943-AFAD-255DDC267FDB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81" creationId="{0E80767E-B53F-4006-A646-A92B379DDBFF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82" creationId="{99062B32-774A-4176-875B-C8D0D97D5910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85" creationId="{79C1F412-A659-4520-A562-65A509FA4B50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93" creationId="{474843A3-58D4-46FE-82C2-7D989C33258D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34" creationId="{36989853-2E0A-4BD8-86AD-D3C1233B3E00}"/>
          </ac:spMkLst>
        </pc:spChg>
        <pc:spChg chg="mod topLvl">
          <ac:chgData name="HYO JOON" userId="ff208050-173d-4933-8ee7-d0dfd2e407bf" providerId="ADAL" clId="{100FB4AA-6C8F-4E2A-A1F8-67F4F52F8D20}" dt="2020-11-04T18:45:40.521" v="1118" actId="1076"/>
          <ac:spMkLst>
            <pc:docMk/>
            <pc:sldMk cId="3739894684" sldId="316"/>
            <ac:spMk id="135" creationId="{4A982B2F-5040-4B7F-9FB4-8D78295EFD40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38" creationId="{B12DF49A-9B86-479B-BCA9-AF8799291684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39" creationId="{D63F155F-717E-4D8B-8132-9A6C4F27BC97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41" creationId="{FC5EDD8B-BA0A-43F7-A55E-F3883C38988B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42" creationId="{2F425127-2C4C-45E7-A02D-F2E3266B1628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43" creationId="{EE9A0D7C-B44A-4FEE-9773-3574E2F842F8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44" creationId="{839D5D61-0F53-4A53-AA84-62CBA6F742C1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50" creationId="{5E569633-28AF-4F87-AAEE-240BEA6715A6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51" creationId="{33428829-A9E8-449D-8D5D-33CFF22E6758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53" creationId="{0198C80D-FE73-48F5-8B65-A6D94E3974AC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57" creationId="{61CC3318-CFEB-4706-9651-4FCC25895450}"/>
          </ac:spMkLst>
        </pc:spChg>
        <pc:spChg chg="mod">
          <ac:chgData name="HYO JOON" userId="ff208050-173d-4933-8ee7-d0dfd2e407bf" providerId="ADAL" clId="{100FB4AA-6C8F-4E2A-A1F8-67F4F52F8D20}" dt="2020-11-05T05:29:22.744" v="2053"/>
          <ac:spMkLst>
            <pc:docMk/>
            <pc:sldMk cId="3739894684" sldId="316"/>
            <ac:spMk id="167" creationId="{90F2C257-EF45-4F51-8610-5C141A7462FB}"/>
          </ac:spMkLst>
        </pc:spChg>
        <pc:spChg chg="mod">
          <ac:chgData name="HYO JOON" userId="ff208050-173d-4933-8ee7-d0dfd2e407bf" providerId="ADAL" clId="{100FB4AA-6C8F-4E2A-A1F8-67F4F52F8D20}" dt="2020-11-05T05:29:22.744" v="2053"/>
          <ac:spMkLst>
            <pc:docMk/>
            <pc:sldMk cId="3739894684" sldId="316"/>
            <ac:spMk id="170" creationId="{0A99FC04-B7EB-46C6-B3BC-B76BB507BBEC}"/>
          </ac:spMkLst>
        </pc:spChg>
        <pc:spChg chg="mod">
          <ac:chgData name="HYO JOON" userId="ff208050-173d-4933-8ee7-d0dfd2e407bf" providerId="ADAL" clId="{100FB4AA-6C8F-4E2A-A1F8-67F4F52F8D20}" dt="2020-11-05T05:29:48.592" v="2055"/>
          <ac:spMkLst>
            <pc:docMk/>
            <pc:sldMk cId="3739894684" sldId="316"/>
            <ac:spMk id="179" creationId="{60D319E6-4C1F-4AE5-AEEB-59E17DBA22C0}"/>
          </ac:spMkLst>
        </pc:spChg>
        <pc:spChg chg="mod">
          <ac:chgData name="HYO JOON" userId="ff208050-173d-4933-8ee7-d0dfd2e407bf" providerId="ADAL" clId="{100FB4AA-6C8F-4E2A-A1F8-67F4F52F8D20}" dt="2020-11-05T05:29:48.592" v="2055"/>
          <ac:spMkLst>
            <pc:docMk/>
            <pc:sldMk cId="3739894684" sldId="316"/>
            <ac:spMk id="182" creationId="{1811235F-2F61-45A2-8B7D-700077B188CE}"/>
          </ac:spMkLst>
        </pc:spChg>
        <pc:grpChg chg="add mod">
          <ac:chgData name="HYO JOON" userId="ff208050-173d-4933-8ee7-d0dfd2e407bf" providerId="ADAL" clId="{100FB4AA-6C8F-4E2A-A1F8-67F4F52F8D20}" dt="2020-11-04T08:02:48.810" v="1074" actId="164"/>
          <ac:grpSpMkLst>
            <pc:docMk/>
            <pc:sldMk cId="3739894684" sldId="316"/>
            <ac:grpSpMk id="24" creationId="{08E95DB0-1483-47A8-AFF6-245A43C8066A}"/>
          </ac:grpSpMkLst>
        </pc:grpChg>
        <pc:grpChg chg="add del mod">
          <ac:chgData name="HYO JOON" userId="ff208050-173d-4933-8ee7-d0dfd2e407bf" providerId="ADAL" clId="{100FB4AA-6C8F-4E2A-A1F8-67F4F52F8D20}" dt="2020-11-05T05:04:43.277" v="1959" actId="21"/>
          <ac:grpSpMkLst>
            <pc:docMk/>
            <pc:sldMk cId="3739894684" sldId="316"/>
            <ac:grpSpMk id="27" creationId="{7B2EDDB9-89BA-494C-805B-37AB5737E05E}"/>
          </ac:grpSpMkLst>
        </pc:grpChg>
        <pc:grpChg chg="add mod">
          <ac:chgData name="HYO JOON" userId="ff208050-173d-4933-8ee7-d0dfd2e407bf" providerId="ADAL" clId="{100FB4AA-6C8F-4E2A-A1F8-67F4F52F8D20}" dt="2020-11-05T19:06:03.490" v="2227" actId="1076"/>
          <ac:grpSpMkLst>
            <pc:docMk/>
            <pc:sldMk cId="3739894684" sldId="316"/>
            <ac:grpSpMk id="42" creationId="{C7083B61-3298-488A-AB90-7C90726E818C}"/>
          </ac:grpSpMkLst>
        </pc:grpChg>
        <pc:grpChg chg="mod">
          <ac:chgData name="HYO JOON" userId="ff208050-173d-4933-8ee7-d0dfd2e407bf" providerId="ADAL" clId="{100FB4AA-6C8F-4E2A-A1F8-67F4F52F8D20}" dt="2020-11-05T19:06:02.038" v="2226"/>
          <ac:grpSpMkLst>
            <pc:docMk/>
            <pc:sldMk cId="3739894684" sldId="316"/>
            <ac:grpSpMk id="43" creationId="{08CD870B-3823-45AD-9B1A-6CAA84DAABE0}"/>
          </ac:grpSpMkLst>
        </pc:grpChg>
        <pc:grpChg chg="add del mod">
          <ac:chgData name="HYO JOON" userId="ff208050-173d-4933-8ee7-d0dfd2e407bf" providerId="ADAL" clId="{100FB4AA-6C8F-4E2A-A1F8-67F4F52F8D20}" dt="2020-11-05T05:29:22.577" v="2052" actId="478"/>
          <ac:grpSpMkLst>
            <pc:docMk/>
            <pc:sldMk cId="3739894684" sldId="316"/>
            <ac:grpSpMk id="58" creationId="{AADE1D01-0519-499B-8A3B-CC92DE7C0354}"/>
          </ac:grpSpMkLst>
        </pc:grpChg>
        <pc:grpChg chg="mod">
          <ac:chgData name="HYO JOON" userId="ff208050-173d-4933-8ee7-d0dfd2e407bf" providerId="ADAL" clId="{100FB4AA-6C8F-4E2A-A1F8-67F4F52F8D20}" dt="2020-11-04T18:45:46.126" v="1124"/>
          <ac:grpSpMkLst>
            <pc:docMk/>
            <pc:sldMk cId="3739894684" sldId="316"/>
            <ac:grpSpMk id="59" creationId="{F32FE1DD-FD24-4E2B-9486-32220AB2C442}"/>
          </ac:grpSpMkLst>
        </pc:grpChg>
        <pc:grpChg chg="add del mod">
          <ac:chgData name="HYO JOON" userId="ff208050-173d-4933-8ee7-d0dfd2e407bf" providerId="ADAL" clId="{100FB4AA-6C8F-4E2A-A1F8-67F4F52F8D20}" dt="2020-11-05T05:04:51.874" v="1963" actId="165"/>
          <ac:grpSpMkLst>
            <pc:docMk/>
            <pc:sldMk cId="3739894684" sldId="316"/>
            <ac:grpSpMk id="66" creationId="{85695672-5162-4DD3-8FF2-68D2C57648FD}"/>
          </ac:grpSpMkLst>
        </pc:grpChg>
        <pc:grpChg chg="del">
          <ac:chgData name="HYO JOON" userId="ff208050-173d-4933-8ee7-d0dfd2e407bf" providerId="ADAL" clId="{100FB4AA-6C8F-4E2A-A1F8-67F4F52F8D20}" dt="2020-11-04T07:56:47.757" v="1006" actId="21"/>
          <ac:grpSpMkLst>
            <pc:docMk/>
            <pc:sldMk cId="3739894684" sldId="316"/>
            <ac:grpSpMk id="83" creationId="{DE0BD882-B5C0-4EE6-B043-D405A432F9EB}"/>
          </ac:grpSpMkLst>
        </pc:grpChg>
        <pc:grpChg chg="add del mod">
          <ac:chgData name="HYO JOON" userId="ff208050-173d-4933-8ee7-d0dfd2e407bf" providerId="ADAL" clId="{100FB4AA-6C8F-4E2A-A1F8-67F4F52F8D20}" dt="2020-11-05T05:13:34.098" v="2049" actId="478"/>
          <ac:grpSpMkLst>
            <pc:docMk/>
            <pc:sldMk cId="3739894684" sldId="316"/>
            <ac:grpSpMk id="110" creationId="{9B7CA60D-0AAD-4A3C-9217-3D5138296751}"/>
          </ac:grpSpMkLst>
        </pc:grpChg>
        <pc:grpChg chg="add del mod">
          <ac:chgData name="HYO JOON" userId="ff208050-173d-4933-8ee7-d0dfd2e407bf" providerId="ADAL" clId="{100FB4AA-6C8F-4E2A-A1F8-67F4F52F8D20}" dt="2020-11-05T19:06:01.796" v="2225" actId="478"/>
          <ac:grpSpMkLst>
            <pc:docMk/>
            <pc:sldMk cId="3739894684" sldId="316"/>
            <ac:grpSpMk id="129" creationId="{57D088A4-2709-4766-B37A-FDE84DE73E6C}"/>
          </ac:grpSpMkLst>
        </pc:grpChg>
        <pc:grpChg chg="del mod">
          <ac:chgData name="HYO JOON" userId="ff208050-173d-4933-8ee7-d0dfd2e407bf" providerId="ADAL" clId="{100FB4AA-6C8F-4E2A-A1F8-67F4F52F8D20}" dt="2020-11-04T07:58:29.779" v="1008" actId="165"/>
          <ac:grpSpMkLst>
            <pc:docMk/>
            <pc:sldMk cId="3739894684" sldId="316"/>
            <ac:grpSpMk id="140" creationId="{A1C5793C-95B5-4693-A487-6BCB03703D89}"/>
          </ac:grpSpMkLst>
        </pc:grpChg>
        <pc:grpChg chg="add del mod">
          <ac:chgData name="HYO JOON" userId="ff208050-173d-4933-8ee7-d0dfd2e407bf" providerId="ADAL" clId="{100FB4AA-6C8F-4E2A-A1F8-67F4F52F8D20}" dt="2020-11-05T05:29:48.465" v="2054" actId="478"/>
          <ac:grpSpMkLst>
            <pc:docMk/>
            <pc:sldMk cId="3739894684" sldId="316"/>
            <ac:grpSpMk id="163" creationId="{38E60B39-DD71-46E4-B431-649CFE149761}"/>
          </ac:grpSpMkLst>
        </pc:grpChg>
        <pc:grpChg chg="mod">
          <ac:chgData name="HYO JOON" userId="ff208050-173d-4933-8ee7-d0dfd2e407bf" providerId="ADAL" clId="{100FB4AA-6C8F-4E2A-A1F8-67F4F52F8D20}" dt="2020-11-05T05:29:22.744" v="2053"/>
          <ac:grpSpMkLst>
            <pc:docMk/>
            <pc:sldMk cId="3739894684" sldId="316"/>
            <ac:grpSpMk id="164" creationId="{D206250F-D537-4DB2-BAEA-6715E6E26C82}"/>
          </ac:grpSpMkLst>
        </pc:grpChg>
        <pc:grpChg chg="mod">
          <ac:chgData name="HYO JOON" userId="ff208050-173d-4933-8ee7-d0dfd2e407bf" providerId="ADAL" clId="{100FB4AA-6C8F-4E2A-A1F8-67F4F52F8D20}" dt="2020-11-05T05:29:22.744" v="2053"/>
          <ac:grpSpMkLst>
            <pc:docMk/>
            <pc:sldMk cId="3739894684" sldId="316"/>
            <ac:grpSpMk id="171" creationId="{C2052A9D-69EE-4F5F-8D32-6F7D388B4E82}"/>
          </ac:grpSpMkLst>
        </pc:grpChg>
        <pc:grpChg chg="add mod">
          <ac:chgData name="HYO JOON" userId="ff208050-173d-4933-8ee7-d0dfd2e407bf" providerId="ADAL" clId="{100FB4AA-6C8F-4E2A-A1F8-67F4F52F8D20}" dt="2020-11-05T05:29:48.592" v="2055"/>
          <ac:grpSpMkLst>
            <pc:docMk/>
            <pc:sldMk cId="3739894684" sldId="316"/>
            <ac:grpSpMk id="175" creationId="{AC50D688-6E6B-4D4F-A205-29B737693438}"/>
          </ac:grpSpMkLst>
        </pc:grpChg>
        <pc:grpChg chg="mod">
          <ac:chgData name="HYO JOON" userId="ff208050-173d-4933-8ee7-d0dfd2e407bf" providerId="ADAL" clId="{100FB4AA-6C8F-4E2A-A1F8-67F4F52F8D20}" dt="2020-11-05T05:29:48.592" v="2055"/>
          <ac:grpSpMkLst>
            <pc:docMk/>
            <pc:sldMk cId="3739894684" sldId="316"/>
            <ac:grpSpMk id="176" creationId="{AAD955FD-C89A-4F26-9B03-D342DF93C32F}"/>
          </ac:grpSpMkLst>
        </pc:grpChg>
        <pc:grpChg chg="mod">
          <ac:chgData name="HYO JOON" userId="ff208050-173d-4933-8ee7-d0dfd2e407bf" providerId="ADAL" clId="{100FB4AA-6C8F-4E2A-A1F8-67F4F52F8D20}" dt="2020-11-05T05:29:48.592" v="2055"/>
          <ac:grpSpMkLst>
            <pc:docMk/>
            <pc:sldMk cId="3739894684" sldId="316"/>
            <ac:grpSpMk id="183" creationId="{2C974452-A7A6-4B97-B046-01DC370628C2}"/>
          </ac:grpSpMkLst>
        </pc:grpChg>
        <pc:picChg chg="add del mod">
          <ac:chgData name="HYO JOON" userId="ff208050-173d-4933-8ee7-d0dfd2e407bf" providerId="ADAL" clId="{100FB4AA-6C8F-4E2A-A1F8-67F4F52F8D20}" dt="2020-11-04T07:59:52.834" v="1015" actId="21"/>
          <ac:picMkLst>
            <pc:docMk/>
            <pc:sldMk cId="3739894684" sldId="316"/>
            <ac:picMk id="4" creationId="{59E90BF8-5B8D-4C27-8BBC-105439550B1E}"/>
          </ac:picMkLst>
        </pc:picChg>
        <pc:picChg chg="add del mod">
          <ac:chgData name="HYO JOON" userId="ff208050-173d-4933-8ee7-d0dfd2e407bf" providerId="ADAL" clId="{100FB4AA-6C8F-4E2A-A1F8-67F4F52F8D20}" dt="2020-11-04T07:59:52.449" v="1014" actId="21"/>
          <ac:picMkLst>
            <pc:docMk/>
            <pc:sldMk cId="3739894684" sldId="316"/>
            <ac:picMk id="9" creationId="{81AD5D6A-5DCE-4306-926F-953D8B7628C3}"/>
          </ac:picMkLst>
        </pc:picChg>
        <pc:picChg chg="add del mod">
          <ac:chgData name="HYO JOON" userId="ff208050-173d-4933-8ee7-d0dfd2e407bf" providerId="ADAL" clId="{100FB4AA-6C8F-4E2A-A1F8-67F4F52F8D20}" dt="2020-11-04T07:59:53.947" v="1016" actId="21"/>
          <ac:picMkLst>
            <pc:docMk/>
            <pc:sldMk cId="3739894684" sldId="316"/>
            <ac:picMk id="11" creationId="{2703FF50-68C3-4EE3-B7A9-4DCF2DE0191F}"/>
          </ac:picMkLst>
        </pc:picChg>
        <pc:picChg chg="add del mod modCrop">
          <ac:chgData name="HYO JOON" userId="ff208050-173d-4933-8ee7-d0dfd2e407bf" providerId="ADAL" clId="{100FB4AA-6C8F-4E2A-A1F8-67F4F52F8D20}" dt="2020-11-04T18:45:40.528" v="1119" actId="21"/>
          <ac:picMkLst>
            <pc:docMk/>
            <pc:sldMk cId="3739894684" sldId="316"/>
            <ac:picMk id="13" creationId="{1C836B6A-CFEE-4D65-B845-2B47E30A5CC8}"/>
          </ac:picMkLst>
        </pc:picChg>
        <pc:picChg chg="add del mod">
          <ac:chgData name="HYO JOON" userId="ff208050-173d-4933-8ee7-d0dfd2e407bf" providerId="ADAL" clId="{100FB4AA-6C8F-4E2A-A1F8-67F4F52F8D20}" dt="2020-11-04T08:00:11.682" v="1027" actId="21"/>
          <ac:picMkLst>
            <pc:docMk/>
            <pc:sldMk cId="3739894684" sldId="316"/>
            <ac:picMk id="15" creationId="{C4EA1CFE-1254-45F7-9813-BA241D6039F3}"/>
          </ac:picMkLst>
        </pc:picChg>
        <pc:picChg chg="add mod modCrop">
          <ac:chgData name="HYO JOON" userId="ff208050-173d-4933-8ee7-d0dfd2e407bf" providerId="ADAL" clId="{100FB4AA-6C8F-4E2A-A1F8-67F4F52F8D20}" dt="2020-11-04T18:45:40.530" v="1120" actId="732"/>
          <ac:picMkLst>
            <pc:docMk/>
            <pc:sldMk cId="3739894684" sldId="316"/>
            <ac:picMk id="17" creationId="{D1852200-8605-4366-8A8E-C473C37A45B8}"/>
          </ac:picMkLst>
        </pc:picChg>
        <pc:picChg chg="add mod modCrop">
          <ac:chgData name="HYO JOON" userId="ff208050-173d-4933-8ee7-d0dfd2e407bf" providerId="ADAL" clId="{100FB4AA-6C8F-4E2A-A1F8-67F4F52F8D20}" dt="2020-11-04T18:45:40.521" v="1118" actId="1076"/>
          <ac:picMkLst>
            <pc:docMk/>
            <pc:sldMk cId="3739894684" sldId="316"/>
            <ac:picMk id="19" creationId="{BA44A5A9-5709-499F-9A24-5276CDE0B38D}"/>
          </ac:picMkLst>
        </pc:picChg>
        <pc:picChg chg="add mod modCrop">
          <ac:chgData name="HYO JOON" userId="ff208050-173d-4933-8ee7-d0dfd2e407bf" providerId="ADAL" clId="{100FB4AA-6C8F-4E2A-A1F8-67F4F52F8D20}" dt="2020-11-04T18:45:40.521" v="1118" actId="1076"/>
          <ac:picMkLst>
            <pc:docMk/>
            <pc:sldMk cId="3739894684" sldId="316"/>
            <ac:picMk id="22" creationId="{9A47FDE8-2202-4118-A772-56BB71E998DC}"/>
          </ac:picMkLst>
        </pc:picChg>
        <pc:picChg chg="add mod modCrop">
          <ac:chgData name="HYO JOON" userId="ff208050-173d-4933-8ee7-d0dfd2e407bf" providerId="ADAL" clId="{100FB4AA-6C8F-4E2A-A1F8-67F4F52F8D20}" dt="2020-11-04T18:45:40.521" v="1118" actId="1076"/>
          <ac:picMkLst>
            <pc:docMk/>
            <pc:sldMk cId="3739894684" sldId="316"/>
            <ac:picMk id="26" creationId="{37E1870F-9592-4A40-B76A-685AA7A15CF2}"/>
          </ac:picMkLst>
        </pc:picChg>
        <pc:picChg chg="add del mod">
          <ac:chgData name="HYO JOON" userId="ff208050-173d-4933-8ee7-d0dfd2e407bf" providerId="ADAL" clId="{100FB4AA-6C8F-4E2A-A1F8-67F4F52F8D20}" dt="2020-11-05T05:07:50.860" v="1981"/>
          <ac:picMkLst>
            <pc:docMk/>
            <pc:sldMk cId="3739894684" sldId="316"/>
            <ac:picMk id="35" creationId="{E377AF0F-F9C0-46E8-A8FF-235C0632C8AB}"/>
          </ac:picMkLst>
        </pc:picChg>
        <pc:picChg chg="add del mod">
          <ac:chgData name="HYO JOON" userId="ff208050-173d-4933-8ee7-d0dfd2e407bf" providerId="ADAL" clId="{100FB4AA-6C8F-4E2A-A1F8-67F4F52F8D20}" dt="2020-11-05T05:07:50.685" v="1980"/>
          <ac:picMkLst>
            <pc:docMk/>
            <pc:sldMk cId="3739894684" sldId="316"/>
            <ac:picMk id="37" creationId="{6B656F07-7979-467E-B46A-DFA0673253B4}"/>
          </ac:picMkLst>
        </pc:picChg>
        <pc:picChg chg="add del mod">
          <ac:chgData name="HYO JOON" userId="ff208050-173d-4933-8ee7-d0dfd2e407bf" providerId="ADAL" clId="{100FB4AA-6C8F-4E2A-A1F8-67F4F52F8D20}" dt="2020-11-05T05:07:50.685" v="1980"/>
          <ac:picMkLst>
            <pc:docMk/>
            <pc:sldMk cId="3739894684" sldId="316"/>
            <ac:picMk id="41" creationId="{DD522913-947A-4F1C-911A-2BA8270BBF54}"/>
          </ac:picMkLst>
        </pc:picChg>
        <pc:picChg chg="add mod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42" creationId="{6B592C1F-4601-46D7-9CEE-F281CA05B1F7}"/>
          </ac:picMkLst>
        </pc:picChg>
        <pc:picChg chg="add mod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43" creationId="{276EA351-25C2-43CD-84E1-216C0BC7991C}"/>
          </ac:picMkLst>
        </pc:picChg>
        <pc:picChg chg="add mod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44" creationId="{1BA8C523-6482-4165-8D76-8AC6020FFBC2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45" creationId="{C948B425-EE75-4DB6-8952-FF573BB97C79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46" creationId="{04BBA43D-D8EE-4885-A11A-2365DD42DDC1}"/>
          </ac:picMkLst>
        </pc:picChg>
        <pc:picChg chg="mod">
          <ac:chgData name="HYO JOON" userId="ff208050-173d-4933-8ee7-d0dfd2e407bf" providerId="ADAL" clId="{100FB4AA-6C8F-4E2A-A1F8-67F4F52F8D20}" dt="2020-11-04T18:45:46.126" v="1124"/>
          <ac:picMkLst>
            <pc:docMk/>
            <pc:sldMk cId="3739894684" sldId="316"/>
            <ac:picMk id="60" creationId="{94E2A29A-7317-40EF-9739-62E7633209E5}"/>
          </ac:picMkLst>
        </pc:picChg>
        <pc:picChg chg="mod">
          <ac:chgData name="HYO JOON" userId="ff208050-173d-4933-8ee7-d0dfd2e407bf" providerId="ADAL" clId="{100FB4AA-6C8F-4E2A-A1F8-67F4F52F8D20}" dt="2020-11-04T18:45:46.126" v="1124"/>
          <ac:picMkLst>
            <pc:docMk/>
            <pc:sldMk cId="3739894684" sldId="316"/>
            <ac:picMk id="62" creationId="{53A3FA61-B323-4567-A5CB-304674C00648}"/>
          </ac:picMkLst>
        </pc:picChg>
        <pc:picChg chg="mod">
          <ac:chgData name="HYO JOON" userId="ff208050-173d-4933-8ee7-d0dfd2e407bf" providerId="ADAL" clId="{100FB4AA-6C8F-4E2A-A1F8-67F4F52F8D20}" dt="2020-11-04T18:45:46.126" v="1124"/>
          <ac:picMkLst>
            <pc:docMk/>
            <pc:sldMk cId="3739894684" sldId="316"/>
            <ac:picMk id="63" creationId="{22B8DEC2-0CA0-4AE7-87BC-BA831C121E5B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3" creationId="{F8C230CA-1F2B-4C12-9E7D-896E32B831E8}"/>
          </ac:picMkLst>
        </pc:picChg>
        <pc:picChg chg="mod">
          <ac:chgData name="HYO JOON" userId="ff208050-173d-4933-8ee7-d0dfd2e407bf" providerId="ADAL" clId="{100FB4AA-6C8F-4E2A-A1F8-67F4F52F8D20}" dt="2020-11-04T18:45:46.126" v="1124"/>
          <ac:picMkLst>
            <pc:docMk/>
            <pc:sldMk cId="3739894684" sldId="316"/>
            <ac:picMk id="64" creationId="{8D4103F0-2B90-4DF7-BC9D-BF157C12808A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4" creationId="{E3A3557F-08CA-477F-85DB-EBB7B8AB9634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5" creationId="{BF8C6C2A-1FCA-4D88-9F0C-20AFA2C64843}"/>
          </ac:picMkLst>
        </pc:picChg>
        <pc:picChg chg="mod topLvl modCrop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67" creationId="{ACE196EA-50F5-4097-B389-BBDBBBF6BB6A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8" creationId="{25009E87-D894-4334-BAE5-14D9CCC4BA3E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9" creationId="{C6951B1E-2410-49CB-BB58-5676B3162F5C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0" creationId="{72EE3E83-EC3A-47D4-8DE2-12E1A7ECE425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1" creationId="{B47504BA-F936-4F09-B950-C4EC0BACEA29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2" creationId="{35D0E31A-72AE-4E4E-990D-0379A8397C22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3" creationId="{D3FF29DD-C93F-4226-8D6D-646441D546D7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4" creationId="{F2C7AC5B-5C8A-4616-B5F9-849865883054}"/>
          </ac:picMkLst>
        </pc:picChg>
        <pc:picChg chg="mod topLvl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87" creationId="{6853396C-1123-49AF-8E6D-8CD15252DB9F}"/>
          </ac:picMkLst>
        </pc:picChg>
        <pc:picChg chg="mod topLvl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88" creationId="{3E1DE9C9-659C-404E-827A-794E787F28EB}"/>
          </ac:picMkLst>
        </pc:picChg>
        <pc:picChg chg="mod topLvl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89" creationId="{6BD122AA-2AE7-4BF7-8822-116C5D91D351}"/>
          </ac:picMkLst>
        </pc:picChg>
        <pc:picChg chg="add del mod topLvl">
          <ac:chgData name="HYO JOON" userId="ff208050-173d-4933-8ee7-d0dfd2e407bf" providerId="ADAL" clId="{100FB4AA-6C8F-4E2A-A1F8-67F4F52F8D20}" dt="2020-11-05T05:08:15.972" v="1991" actId="21"/>
          <ac:picMkLst>
            <pc:docMk/>
            <pc:sldMk cId="3739894684" sldId="316"/>
            <ac:picMk id="90" creationId="{327A5A74-8B22-420F-B8A0-90BF978AA124}"/>
          </ac:picMkLst>
        </pc:picChg>
        <pc:picChg chg="add del mod topLvl">
          <ac:chgData name="HYO JOON" userId="ff208050-173d-4933-8ee7-d0dfd2e407bf" providerId="ADAL" clId="{100FB4AA-6C8F-4E2A-A1F8-67F4F52F8D20}" dt="2020-11-05T05:08:15.972" v="1991" actId="21"/>
          <ac:picMkLst>
            <pc:docMk/>
            <pc:sldMk cId="3739894684" sldId="316"/>
            <ac:picMk id="91" creationId="{915DD583-8686-44D6-84E7-E5452AD59310}"/>
          </ac:picMkLst>
        </pc:picChg>
        <pc:picChg chg="add del mod topLvl">
          <ac:chgData name="HYO JOON" userId="ff208050-173d-4933-8ee7-d0dfd2e407bf" providerId="ADAL" clId="{100FB4AA-6C8F-4E2A-A1F8-67F4F52F8D20}" dt="2020-11-05T05:08:15.972" v="1991" actId="21"/>
          <ac:picMkLst>
            <pc:docMk/>
            <pc:sldMk cId="3739894684" sldId="316"/>
            <ac:picMk id="92" creationId="{498EA63A-22E0-43D7-8E9C-13413601D93A}"/>
          </ac:picMkLst>
        </pc:picChg>
        <pc:picChg chg="mod topLvl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95" creationId="{74F64F85-1C57-4638-B796-3A7CE646A953}"/>
          </ac:picMkLst>
        </pc:picChg>
        <pc:picChg chg="add mod ord modCrop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97" creationId="{AC13CE45-99C0-43FC-AB1D-73C928E6BFBD}"/>
          </ac:picMkLst>
        </pc:picChg>
        <pc:picChg chg="add del mod modCrop">
          <ac:chgData name="HYO JOON" userId="ff208050-173d-4933-8ee7-d0dfd2e407bf" providerId="ADAL" clId="{100FB4AA-6C8F-4E2A-A1F8-67F4F52F8D20}" dt="2020-11-05T05:11:03.076" v="2042" actId="21"/>
          <ac:picMkLst>
            <pc:docMk/>
            <pc:sldMk cId="3739894684" sldId="316"/>
            <ac:picMk id="99" creationId="{AF02C055-274A-4972-9684-24C562650CF4}"/>
          </ac:picMkLst>
        </pc:picChg>
        <pc:picChg chg="del mod topLvl">
          <ac:chgData name="HYO JOON" userId="ff208050-173d-4933-8ee7-d0dfd2e407bf" providerId="ADAL" clId="{100FB4AA-6C8F-4E2A-A1F8-67F4F52F8D20}" dt="2020-11-04T07:59:55.024" v="1018" actId="21"/>
          <ac:picMkLst>
            <pc:docMk/>
            <pc:sldMk cId="3739894684" sldId="316"/>
            <ac:picMk id="121" creationId="{5F2BED90-8A2F-433B-9178-CE93130F654F}"/>
          </ac:picMkLst>
        </pc:picChg>
        <pc:picChg chg="del mod topLvl">
          <ac:chgData name="HYO JOON" userId="ff208050-173d-4933-8ee7-d0dfd2e407bf" providerId="ADAL" clId="{100FB4AA-6C8F-4E2A-A1F8-67F4F52F8D20}" dt="2020-11-04T07:59:54.338" v="1017" actId="21"/>
          <ac:picMkLst>
            <pc:docMk/>
            <pc:sldMk cId="3739894684" sldId="316"/>
            <ac:picMk id="124" creationId="{CC35B338-819A-4923-8D7A-3679B05B6D0B}"/>
          </ac:picMkLst>
        </pc:picChg>
        <pc:picChg chg="del mod topLvl">
          <ac:chgData name="HYO JOON" userId="ff208050-173d-4933-8ee7-d0dfd2e407bf" providerId="ADAL" clId="{100FB4AA-6C8F-4E2A-A1F8-67F4F52F8D20}" dt="2020-11-04T07:59:55.411" v="1019" actId="21"/>
          <ac:picMkLst>
            <pc:docMk/>
            <pc:sldMk cId="3739894684" sldId="316"/>
            <ac:picMk id="127" creationId="{8B320395-0303-424E-A86E-51900FE46EEC}"/>
          </ac:picMkLst>
        </pc:picChg>
        <pc:picChg chg="del mod topLvl">
          <ac:chgData name="HYO JOON" userId="ff208050-173d-4933-8ee7-d0dfd2e407bf" providerId="ADAL" clId="{100FB4AA-6C8F-4E2A-A1F8-67F4F52F8D20}" dt="2020-11-04T07:59:55.970" v="1020" actId="21"/>
          <ac:picMkLst>
            <pc:docMk/>
            <pc:sldMk cId="3739894684" sldId="316"/>
            <ac:picMk id="131" creationId="{0E4D901F-AB55-4D28-8C41-302DF587B9FC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32" creationId="{55C2B5D4-8190-4BB5-9FB2-34E2B4189095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33" creationId="{3B13DB9A-D88D-4E79-A266-AC1E691170AC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54" creationId="{E8DBE0D3-D461-4756-B904-960631DEA7A8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55" creationId="{AC47E67D-04A9-4A28-B636-7E5D6C00A439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56" creationId="{0152BB3E-7166-4796-BD03-C1007AFB1EB2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59" creationId="{8865EF9B-7AFD-4F4B-89FD-0839598B827B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60" creationId="{5A611F55-4DFE-46F6-8950-B1F104516821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61" creationId="{8A03215B-8925-45B7-8511-640FDADE7194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62" creationId="{AFF22016-DFE4-43CA-B2C4-4E3B1280D465}"/>
          </ac:picMkLst>
        </pc:picChg>
        <pc:picChg chg="mod">
          <ac:chgData name="HYO JOON" userId="ff208050-173d-4933-8ee7-d0dfd2e407bf" providerId="ADAL" clId="{100FB4AA-6C8F-4E2A-A1F8-67F4F52F8D20}" dt="2020-11-05T05:29:22.744" v="2053"/>
          <ac:picMkLst>
            <pc:docMk/>
            <pc:sldMk cId="3739894684" sldId="316"/>
            <ac:picMk id="168" creationId="{6C6343AE-6768-473A-B006-FB0C2116E95D}"/>
          </ac:picMkLst>
        </pc:picChg>
        <pc:picChg chg="mod">
          <ac:chgData name="HYO JOON" userId="ff208050-173d-4933-8ee7-d0dfd2e407bf" providerId="ADAL" clId="{100FB4AA-6C8F-4E2A-A1F8-67F4F52F8D20}" dt="2020-11-05T05:29:22.744" v="2053"/>
          <ac:picMkLst>
            <pc:docMk/>
            <pc:sldMk cId="3739894684" sldId="316"/>
            <ac:picMk id="169" creationId="{745EA28F-696E-4339-911A-9E0587ED6319}"/>
          </ac:picMkLst>
        </pc:picChg>
        <pc:picChg chg="mod">
          <ac:chgData name="HYO JOON" userId="ff208050-173d-4933-8ee7-d0dfd2e407bf" providerId="ADAL" clId="{100FB4AA-6C8F-4E2A-A1F8-67F4F52F8D20}" dt="2020-11-05T05:29:22.744" v="2053"/>
          <ac:picMkLst>
            <pc:docMk/>
            <pc:sldMk cId="3739894684" sldId="316"/>
            <ac:picMk id="173" creationId="{6E88C11F-F05F-4B89-96E6-D383F9305800}"/>
          </ac:picMkLst>
        </pc:picChg>
        <pc:picChg chg="mod">
          <ac:chgData name="HYO JOON" userId="ff208050-173d-4933-8ee7-d0dfd2e407bf" providerId="ADAL" clId="{100FB4AA-6C8F-4E2A-A1F8-67F4F52F8D20}" dt="2020-11-05T05:29:22.744" v="2053"/>
          <ac:picMkLst>
            <pc:docMk/>
            <pc:sldMk cId="3739894684" sldId="316"/>
            <ac:picMk id="174" creationId="{9BAC16C9-5FAA-4DEF-A2F0-A3B3353C5290}"/>
          </ac:picMkLst>
        </pc:picChg>
        <pc:picChg chg="mod">
          <ac:chgData name="HYO JOON" userId="ff208050-173d-4933-8ee7-d0dfd2e407bf" providerId="ADAL" clId="{100FB4AA-6C8F-4E2A-A1F8-67F4F52F8D20}" dt="2020-11-05T05:29:48.592" v="2055"/>
          <ac:picMkLst>
            <pc:docMk/>
            <pc:sldMk cId="3739894684" sldId="316"/>
            <ac:picMk id="180" creationId="{374BC598-AC2B-469A-B2A9-F66B93E12114}"/>
          </ac:picMkLst>
        </pc:picChg>
        <pc:picChg chg="mod">
          <ac:chgData name="HYO JOON" userId="ff208050-173d-4933-8ee7-d0dfd2e407bf" providerId="ADAL" clId="{100FB4AA-6C8F-4E2A-A1F8-67F4F52F8D20}" dt="2020-11-05T05:29:48.592" v="2055"/>
          <ac:picMkLst>
            <pc:docMk/>
            <pc:sldMk cId="3739894684" sldId="316"/>
            <ac:picMk id="181" creationId="{73D32BA2-A78D-4F3C-AC35-66AF8641C7E3}"/>
          </ac:picMkLst>
        </pc:picChg>
        <pc:picChg chg="mod">
          <ac:chgData name="HYO JOON" userId="ff208050-173d-4933-8ee7-d0dfd2e407bf" providerId="ADAL" clId="{100FB4AA-6C8F-4E2A-A1F8-67F4F52F8D20}" dt="2020-11-05T05:29:48.592" v="2055"/>
          <ac:picMkLst>
            <pc:docMk/>
            <pc:sldMk cId="3739894684" sldId="316"/>
            <ac:picMk id="185" creationId="{12833D6F-E3AF-4F04-B990-1362FAB0A355}"/>
          </ac:picMkLst>
        </pc:picChg>
        <pc:picChg chg="mod">
          <ac:chgData name="HYO JOON" userId="ff208050-173d-4933-8ee7-d0dfd2e407bf" providerId="ADAL" clId="{100FB4AA-6C8F-4E2A-A1F8-67F4F52F8D20}" dt="2020-11-05T05:29:48.592" v="2055"/>
          <ac:picMkLst>
            <pc:docMk/>
            <pc:sldMk cId="3739894684" sldId="316"/>
            <ac:picMk id="186" creationId="{05863B4E-940F-4058-8785-65A50092CBDF}"/>
          </ac:picMkLst>
        </pc:pic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4" creationId="{4D7E636C-787F-408A-89D5-9C95FB32D34C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5" creationId="{72FAA028-BC71-4CDB-B9A0-9D56190E487F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6" creationId="{A78249F3-B207-4686-AB66-E5ECC3021082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7" creationId="{2F5191F8-972C-44C0-930A-CF4A2B82B59F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8" creationId="{CA024A6A-9EF6-4D69-BFAA-D2D9EFC116FD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61" creationId="{01E8FDCC-7BCF-4D36-A00E-75E47A005587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67" creationId="{B7949AAE-7937-4CDB-A625-114D85184425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76" creationId="{CAE219B3-70DB-41AE-828E-3CEA6BB299BF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77" creationId="{289B223C-C038-45AE-AB31-3DA8AACC9D61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78" creationId="{314A229F-DC62-45E1-8DE6-665EF7E88D2F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78" creationId="{989BE7D8-1585-4188-8EAE-E85E518A7814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79" creationId="{30C0A337-F226-4A3A-ABDB-65757AF34F65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79" creationId="{F23AEBF4-5B46-41AF-B35A-73BE371B1888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80" creationId="{7DBAA8CC-B67D-4AC9-AF11-5E05CE1A8EDD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80" creationId="{EF713B59-FF73-4E13-889C-0BE460601DDC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84" creationId="{9DA946E9-2D7E-408E-958B-4075F508B2E1}"/>
          </ac:cxnSpMkLst>
        </pc:cxnChg>
        <pc:cxnChg chg="del mod topLvl">
          <ac:chgData name="HYO JOON" userId="ff208050-173d-4933-8ee7-d0dfd2e407bf" providerId="ADAL" clId="{100FB4AA-6C8F-4E2A-A1F8-67F4F52F8D20}" dt="2020-11-05T05:09:07.638" v="2011" actId="21"/>
          <ac:cxnSpMkLst>
            <pc:docMk/>
            <pc:sldMk cId="3739894684" sldId="316"/>
            <ac:cxnSpMk id="86" creationId="{9BAE33C7-FEB7-4878-912B-84B29BFC3535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94" creationId="{14E92922-37A1-427B-93BE-9DC6E967C900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98" creationId="{47F8263E-4C06-4326-90AA-2D94130E1F6F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09" creationId="{8F0DB75D-0420-4574-9BB4-C4DB55DC74CD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12" creationId="{1AD15208-123E-49A5-9683-13236540AFCE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15" creationId="{0896A267-0FF2-4035-A596-132AA3783290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19" creationId="{DCE5D73B-28FB-4DF7-8C86-FBBC3123F096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22" creationId="{B0F5FB1C-1767-4C78-8091-3F96CCB578B0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30" creationId="{E6274A8E-ABE9-4304-B4BE-BE24D0A8CB48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5" creationId="{FEBB6F78-9080-4332-86D8-5F7619F18EA6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6" creationId="{ADD36677-DC05-476D-A4D9-1967CC8C4F59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7" creationId="{22A83453-0699-4A84-BB34-AD0FCCCB5D97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8" creationId="{CBE8C4C5-7B42-40C2-B1B7-BCE809414930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9" creationId="{1047F956-B647-4343-B4B3-4FE350D9CFD1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52" creationId="{931857B8-FB72-4834-B4E6-C28888985910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58" creationId="{566839A8-51CA-43D0-9616-EC2DEE258E18}"/>
          </ac:cxnSpMkLst>
        </pc:cxnChg>
        <pc:cxnChg chg="mod">
          <ac:chgData name="HYO JOON" userId="ff208050-173d-4933-8ee7-d0dfd2e407bf" providerId="ADAL" clId="{100FB4AA-6C8F-4E2A-A1F8-67F4F52F8D20}" dt="2020-11-05T05:29:22.744" v="2053"/>
          <ac:cxnSpMkLst>
            <pc:docMk/>
            <pc:sldMk cId="3739894684" sldId="316"/>
            <ac:cxnSpMk id="165" creationId="{86A82BF4-9E55-42E2-9BE6-66507042A239}"/>
          </ac:cxnSpMkLst>
        </pc:cxnChg>
        <pc:cxnChg chg="mod">
          <ac:chgData name="HYO JOON" userId="ff208050-173d-4933-8ee7-d0dfd2e407bf" providerId="ADAL" clId="{100FB4AA-6C8F-4E2A-A1F8-67F4F52F8D20}" dt="2020-11-05T05:29:22.744" v="2053"/>
          <ac:cxnSpMkLst>
            <pc:docMk/>
            <pc:sldMk cId="3739894684" sldId="316"/>
            <ac:cxnSpMk id="166" creationId="{0D5327BC-2C87-432D-A624-A338CDCA642F}"/>
          </ac:cxnSpMkLst>
        </pc:cxnChg>
        <pc:cxnChg chg="mod">
          <ac:chgData name="HYO JOON" userId="ff208050-173d-4933-8ee7-d0dfd2e407bf" providerId="ADAL" clId="{100FB4AA-6C8F-4E2A-A1F8-67F4F52F8D20}" dt="2020-11-05T05:29:22.744" v="2053"/>
          <ac:cxnSpMkLst>
            <pc:docMk/>
            <pc:sldMk cId="3739894684" sldId="316"/>
            <ac:cxnSpMk id="172" creationId="{6D34FB8C-5E8C-466F-8CC0-6249FF954747}"/>
          </ac:cxnSpMkLst>
        </pc:cxnChg>
        <pc:cxnChg chg="mod">
          <ac:chgData name="HYO JOON" userId="ff208050-173d-4933-8ee7-d0dfd2e407bf" providerId="ADAL" clId="{100FB4AA-6C8F-4E2A-A1F8-67F4F52F8D20}" dt="2020-11-05T05:29:48.592" v="2055"/>
          <ac:cxnSpMkLst>
            <pc:docMk/>
            <pc:sldMk cId="3739894684" sldId="316"/>
            <ac:cxnSpMk id="177" creationId="{69AA76E3-0D1B-4C0D-9D8E-CFB73D76DA33}"/>
          </ac:cxnSpMkLst>
        </pc:cxnChg>
        <pc:cxnChg chg="mod">
          <ac:chgData name="HYO JOON" userId="ff208050-173d-4933-8ee7-d0dfd2e407bf" providerId="ADAL" clId="{100FB4AA-6C8F-4E2A-A1F8-67F4F52F8D20}" dt="2020-11-05T05:29:48.592" v="2055"/>
          <ac:cxnSpMkLst>
            <pc:docMk/>
            <pc:sldMk cId="3739894684" sldId="316"/>
            <ac:cxnSpMk id="178" creationId="{9C121DE4-EEBD-4637-88FA-F3A79AD836AA}"/>
          </ac:cxnSpMkLst>
        </pc:cxnChg>
        <pc:cxnChg chg="mod">
          <ac:chgData name="HYO JOON" userId="ff208050-173d-4933-8ee7-d0dfd2e407bf" providerId="ADAL" clId="{100FB4AA-6C8F-4E2A-A1F8-67F4F52F8D20}" dt="2020-11-05T05:29:48.592" v="2055"/>
          <ac:cxnSpMkLst>
            <pc:docMk/>
            <pc:sldMk cId="3739894684" sldId="316"/>
            <ac:cxnSpMk id="184" creationId="{6E7AD017-09E4-4BFF-B7EB-DEB15FA9CF41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6T03:05:15.211" v="2541" actId="21"/>
        <pc:sldMkLst>
          <pc:docMk/>
          <pc:sldMk cId="1056188195" sldId="317"/>
        </pc:sldMkLst>
        <pc:spChg chg="add del mod">
          <ac:chgData name="HYO JOON" userId="ff208050-173d-4933-8ee7-d0dfd2e407bf" providerId="ADAL" clId="{100FB4AA-6C8F-4E2A-A1F8-67F4F52F8D20}" dt="2020-11-06T03:05:15.211" v="2541" actId="21"/>
          <ac:spMkLst>
            <pc:docMk/>
            <pc:sldMk cId="1056188195" sldId="317"/>
            <ac:spMk id="8" creationId="{0DACADFA-9E8F-4690-9891-FC33B0E2A3B4}"/>
          </ac:spMkLst>
        </pc:spChg>
        <pc:spChg chg="add del mod">
          <ac:chgData name="HYO JOON" userId="ff208050-173d-4933-8ee7-d0dfd2e407bf" providerId="ADAL" clId="{100FB4AA-6C8F-4E2A-A1F8-67F4F52F8D20}" dt="2020-11-06T03:05:15.211" v="2541" actId="21"/>
          <ac:spMkLst>
            <pc:docMk/>
            <pc:sldMk cId="1056188195" sldId="317"/>
            <ac:spMk id="9" creationId="{A3B930F6-3A81-463E-B640-2DCAAA27BC87}"/>
          </ac:spMkLst>
        </pc:spChg>
        <pc:spChg chg="add del mod">
          <ac:chgData name="HYO JOON" userId="ff208050-173d-4933-8ee7-d0dfd2e407bf" providerId="ADAL" clId="{100FB4AA-6C8F-4E2A-A1F8-67F4F52F8D20}" dt="2020-11-06T03:05:15.211" v="2541" actId="21"/>
          <ac:spMkLst>
            <pc:docMk/>
            <pc:sldMk cId="1056188195" sldId="317"/>
            <ac:spMk id="10" creationId="{C708D87B-6801-40E6-A9F6-6ABD837EE7FC}"/>
          </ac:spMkLst>
        </pc:spChg>
        <pc:spChg chg="add del mod">
          <ac:chgData name="HYO JOON" userId="ff208050-173d-4933-8ee7-d0dfd2e407bf" providerId="ADAL" clId="{100FB4AA-6C8F-4E2A-A1F8-67F4F52F8D20}" dt="2020-11-06T03:05:15.211" v="2541" actId="21"/>
          <ac:spMkLst>
            <pc:docMk/>
            <pc:sldMk cId="1056188195" sldId="317"/>
            <ac:spMk id="11" creationId="{60F584DC-1D42-4BDB-8AC8-BAB6CBC940A5}"/>
          </ac:spMkLst>
        </pc:spChg>
        <pc:spChg chg="add mod topLvl">
          <ac:chgData name="HYO JOON" userId="ff208050-173d-4933-8ee7-d0dfd2e407bf" providerId="ADAL" clId="{100FB4AA-6C8F-4E2A-A1F8-67F4F52F8D20}" dt="2020-11-04T21:48:21.075" v="1359" actId="164"/>
          <ac:spMkLst>
            <pc:docMk/>
            <pc:sldMk cId="1056188195" sldId="317"/>
            <ac:spMk id="17" creationId="{DD5A9A16-F041-43D5-9A8E-C63CCE94B0FD}"/>
          </ac:spMkLst>
        </pc:spChg>
        <pc:spChg chg="add mod topLvl">
          <ac:chgData name="HYO JOON" userId="ff208050-173d-4933-8ee7-d0dfd2e407bf" providerId="ADAL" clId="{100FB4AA-6C8F-4E2A-A1F8-67F4F52F8D20}" dt="2020-11-04T21:48:18.051" v="1358" actId="165"/>
          <ac:spMkLst>
            <pc:docMk/>
            <pc:sldMk cId="1056188195" sldId="317"/>
            <ac:spMk id="18" creationId="{C6A72DD1-AA50-4A62-BC5E-25858C550329}"/>
          </ac:spMkLst>
        </pc:spChg>
        <pc:spChg chg="add mod ord topLvl">
          <ac:chgData name="HYO JOON" userId="ff208050-173d-4933-8ee7-d0dfd2e407bf" providerId="ADAL" clId="{100FB4AA-6C8F-4E2A-A1F8-67F4F52F8D20}" dt="2020-11-04T21:50:21.408" v="1390" actId="164"/>
          <ac:spMkLst>
            <pc:docMk/>
            <pc:sldMk cId="1056188195" sldId="317"/>
            <ac:spMk id="19" creationId="{461A69AF-ECCC-4C9D-8536-CC62AE715666}"/>
          </ac:spMkLst>
        </pc:spChg>
        <pc:spChg chg="add mod topLvl">
          <ac:chgData name="HYO JOON" userId="ff208050-173d-4933-8ee7-d0dfd2e407bf" providerId="ADAL" clId="{100FB4AA-6C8F-4E2A-A1F8-67F4F52F8D20}" dt="2020-11-04T21:49:32.818" v="1380" actId="164"/>
          <ac:spMkLst>
            <pc:docMk/>
            <pc:sldMk cId="1056188195" sldId="317"/>
            <ac:spMk id="25" creationId="{BB619C6C-0056-436F-A338-38E67BDCC91A}"/>
          </ac:spMkLst>
        </pc:spChg>
        <pc:spChg chg="mod topLvl">
          <ac:chgData name="HYO JOON" userId="ff208050-173d-4933-8ee7-d0dfd2e407bf" providerId="ADAL" clId="{100FB4AA-6C8F-4E2A-A1F8-67F4F52F8D20}" dt="2020-11-05T22:38:42.370" v="2333" actId="164"/>
          <ac:spMkLst>
            <pc:docMk/>
            <pc:sldMk cId="1056188195" sldId="317"/>
            <ac:spMk id="42" creationId="{3676F412-52D4-478A-A3BA-C1E6E1A35013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42" creationId="{C14BA13F-78E2-49B0-BD47-86F15513A236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44" creationId="{EE52C3FD-83D8-424E-B2BC-533F186B7701}"/>
          </ac:spMkLst>
        </pc:spChg>
        <pc:spChg chg="mod topLvl">
          <ac:chgData name="HYO JOON" userId="ff208050-173d-4933-8ee7-d0dfd2e407bf" providerId="ADAL" clId="{100FB4AA-6C8F-4E2A-A1F8-67F4F52F8D20}" dt="2020-11-05T22:38:42.370" v="2333" actId="164"/>
          <ac:spMkLst>
            <pc:docMk/>
            <pc:sldMk cId="1056188195" sldId="317"/>
            <ac:spMk id="45" creationId="{B78A1C49-7BB8-4830-9D95-C75798B577F8}"/>
          </ac:spMkLst>
        </pc:spChg>
        <pc:spChg chg="del mod topLvl">
          <ac:chgData name="HYO JOON" userId="ff208050-173d-4933-8ee7-d0dfd2e407bf" providerId="ADAL" clId="{100FB4AA-6C8F-4E2A-A1F8-67F4F52F8D20}" dt="2020-11-04T21:33:22.250" v="1166" actId="21"/>
          <ac:spMkLst>
            <pc:docMk/>
            <pc:sldMk cId="1056188195" sldId="317"/>
            <ac:spMk id="46" creationId="{64E7E6AA-6167-42B6-AC8F-6B8052EB6F5D}"/>
          </ac:spMkLst>
        </pc:spChg>
        <pc:spChg chg="mod topLvl">
          <ac:chgData name="HYO JOON" userId="ff208050-173d-4933-8ee7-d0dfd2e407bf" providerId="ADAL" clId="{100FB4AA-6C8F-4E2A-A1F8-67F4F52F8D20}" dt="2020-11-05T22:38:42.370" v="2333" actId="164"/>
          <ac:spMkLst>
            <pc:docMk/>
            <pc:sldMk cId="1056188195" sldId="317"/>
            <ac:spMk id="46" creationId="{F2D52114-0B1C-4E74-AE87-38B20176CED9}"/>
          </ac:spMkLst>
        </pc:spChg>
        <pc:spChg chg="del mod topLvl">
          <ac:chgData name="HYO JOON" userId="ff208050-173d-4933-8ee7-d0dfd2e407bf" providerId="ADAL" clId="{100FB4AA-6C8F-4E2A-A1F8-67F4F52F8D20}" dt="2020-11-04T21:33:22.250" v="1166" actId="21"/>
          <ac:spMkLst>
            <pc:docMk/>
            <pc:sldMk cId="1056188195" sldId="317"/>
            <ac:spMk id="48" creationId="{E5E72FD5-862F-4CCB-B13E-8F3C37DECEF0}"/>
          </ac:spMkLst>
        </pc:spChg>
        <pc:spChg chg="mod">
          <ac:chgData name="HYO JOON" userId="ff208050-173d-4933-8ee7-d0dfd2e407bf" providerId="ADAL" clId="{100FB4AA-6C8F-4E2A-A1F8-67F4F52F8D20}" dt="2020-11-05T22:38:01.049" v="2319" actId="122"/>
          <ac:spMkLst>
            <pc:docMk/>
            <pc:sldMk cId="1056188195" sldId="317"/>
            <ac:spMk id="49" creationId="{3789FCA3-B690-4653-B727-D313E7934913}"/>
          </ac:spMkLst>
        </pc:spChg>
        <pc:spChg chg="mod">
          <ac:chgData name="HYO JOON" userId="ff208050-173d-4933-8ee7-d0dfd2e407bf" providerId="ADAL" clId="{100FB4AA-6C8F-4E2A-A1F8-67F4F52F8D20}" dt="2020-11-05T22:37:45.284" v="2314" actId="1076"/>
          <ac:spMkLst>
            <pc:docMk/>
            <pc:sldMk cId="1056188195" sldId="317"/>
            <ac:spMk id="51" creationId="{C38557B7-9E1F-458E-9A75-7E4EFFB0ED1A}"/>
          </ac:spMkLst>
        </pc:spChg>
        <pc:spChg chg="mod">
          <ac:chgData name="HYO JOON" userId="ff208050-173d-4933-8ee7-d0dfd2e407bf" providerId="ADAL" clId="{100FB4AA-6C8F-4E2A-A1F8-67F4F52F8D20}" dt="2020-11-05T22:37:37.044" v="2311" actId="165"/>
          <ac:spMkLst>
            <pc:docMk/>
            <pc:sldMk cId="1056188195" sldId="317"/>
            <ac:spMk id="53" creationId="{D703173D-C8F0-45F3-898D-A1896DEA9065}"/>
          </ac:spMkLst>
        </pc:spChg>
        <pc:spChg chg="add mod topLvl">
          <ac:chgData name="HYO JOON" userId="ff208050-173d-4933-8ee7-d0dfd2e407bf" providerId="ADAL" clId="{100FB4AA-6C8F-4E2A-A1F8-67F4F52F8D20}" dt="2020-11-04T21:49:32.818" v="1380" actId="164"/>
          <ac:spMkLst>
            <pc:docMk/>
            <pc:sldMk cId="1056188195" sldId="317"/>
            <ac:spMk id="54" creationId="{7E94BA9B-3629-433C-B85A-BA29D5FC0D78}"/>
          </ac:spMkLst>
        </pc:spChg>
        <pc:spChg chg="mod">
          <ac:chgData name="HYO JOON" userId="ff208050-173d-4933-8ee7-d0dfd2e407bf" providerId="ADAL" clId="{100FB4AA-6C8F-4E2A-A1F8-67F4F52F8D20}" dt="2020-11-05T22:38:58.188" v="2337" actId="1076"/>
          <ac:spMkLst>
            <pc:docMk/>
            <pc:sldMk cId="1056188195" sldId="317"/>
            <ac:spMk id="55" creationId="{3245AFDF-376D-45E8-9932-24A6DAD58537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55" creationId="{46246F53-D100-414A-B508-50CCE84E8AEC}"/>
          </ac:spMkLst>
        </pc:spChg>
        <pc:spChg chg="mod">
          <ac:chgData name="HYO JOON" userId="ff208050-173d-4933-8ee7-d0dfd2e407bf" providerId="ADAL" clId="{100FB4AA-6C8F-4E2A-A1F8-67F4F52F8D20}" dt="2020-11-05T22:38:47.951" v="2334" actId="14100"/>
          <ac:spMkLst>
            <pc:docMk/>
            <pc:sldMk cId="1056188195" sldId="317"/>
            <ac:spMk id="56" creationId="{EF84045E-477E-47BD-86CA-3FCD0E981039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57" creationId="{963C5C0C-EAC7-483A-BD3D-26577F8F6C22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59" creationId="{99BF5329-2B03-43F3-9ED1-90A8D96458BD}"/>
          </ac:spMkLst>
        </pc:spChg>
        <pc:spChg chg="del mod topLvl">
          <ac:chgData name="HYO JOON" userId="ff208050-173d-4933-8ee7-d0dfd2e407bf" providerId="ADAL" clId="{100FB4AA-6C8F-4E2A-A1F8-67F4F52F8D20}" dt="2020-11-04T21:34:32.251" v="1179" actId="21"/>
          <ac:spMkLst>
            <pc:docMk/>
            <pc:sldMk cId="1056188195" sldId="317"/>
            <ac:spMk id="60" creationId="{EED3545A-A1C6-4DA3-A4DE-46CFC9058196}"/>
          </ac:spMkLst>
        </pc:spChg>
        <pc:spChg chg="del mod topLvl">
          <ac:chgData name="HYO JOON" userId="ff208050-173d-4933-8ee7-d0dfd2e407bf" providerId="ADAL" clId="{100FB4AA-6C8F-4E2A-A1F8-67F4F52F8D20}" dt="2020-11-04T21:34:34.532" v="1181" actId="21"/>
          <ac:spMkLst>
            <pc:docMk/>
            <pc:sldMk cId="1056188195" sldId="317"/>
            <ac:spMk id="61" creationId="{E9CD3071-D0DB-4A80-B2CB-64CB6B32A082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62" creationId="{B6904267-5272-4D4C-A733-384095B77F6F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63" creationId="{8B8171BA-6D76-4273-B041-89FF8D7EC73A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66" creationId="{2554F525-9FFF-4EC3-8A34-0E272EE6051C}"/>
          </ac:spMkLst>
        </pc:spChg>
        <pc:spChg chg="add mod">
          <ac:chgData name="HYO JOON" userId="ff208050-173d-4933-8ee7-d0dfd2e407bf" providerId="ADAL" clId="{100FB4AA-6C8F-4E2A-A1F8-67F4F52F8D20}" dt="2020-11-04T21:52:16.423" v="1421" actId="164"/>
          <ac:spMkLst>
            <pc:docMk/>
            <pc:sldMk cId="1056188195" sldId="317"/>
            <ac:spMk id="67" creationId="{1C14BE45-E39C-485B-8F4A-48E01F87BA3D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68" creationId="{A8A65C23-4043-46BD-94EB-65FAC91CFEBC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70" creationId="{7DE4BBBB-1F9D-499A-85C3-B7CFF7B8E816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72" creationId="{E5143BF5-A732-417E-A9FD-AD8D7A3DB679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73" creationId="{C49AD619-A117-48CD-8357-8ABA2CD49F56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75" creationId="{5D2045AE-B8A9-4875-9AEE-DA9209E6B492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78" creationId="{7E1D9813-01E5-44E3-BE83-C4C934903EEE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78" creationId="{EA9A7375-94EE-425B-AD28-1299008A0C0B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79" creationId="{8899AAEA-C38E-4A8F-8923-7AA85A4DD5FD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80" creationId="{E21F96C3-05C2-405D-90B1-4A4A38F47A0D}"/>
          </ac:spMkLst>
        </pc:spChg>
        <pc:spChg chg="add mod">
          <ac:chgData name="HYO JOON" userId="ff208050-173d-4933-8ee7-d0dfd2e407bf" providerId="ADAL" clId="{100FB4AA-6C8F-4E2A-A1F8-67F4F52F8D20}" dt="2020-11-04T21:52:21.617" v="1423" actId="164"/>
          <ac:spMkLst>
            <pc:docMk/>
            <pc:sldMk cId="1056188195" sldId="317"/>
            <ac:spMk id="81" creationId="{34B255C9-50B5-4087-9EE9-EC43ECBEEF52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2" creationId="{696688D1-1DE5-4D0B-9CC8-3FE09C49A454}"/>
          </ac:spMkLst>
        </pc:spChg>
        <pc:spChg chg="mod topLvl">
          <ac:chgData name="HYO JOON" userId="ff208050-173d-4933-8ee7-d0dfd2e407bf" providerId="ADAL" clId="{100FB4AA-6C8F-4E2A-A1F8-67F4F52F8D20}" dt="2020-11-04T21:48:50.279" v="1365" actId="208"/>
          <ac:spMkLst>
            <pc:docMk/>
            <pc:sldMk cId="1056188195" sldId="317"/>
            <ac:spMk id="82" creationId="{E2DA2E81-31A5-450F-91AC-3CD6B4305D82}"/>
          </ac:spMkLst>
        </pc:spChg>
        <pc:spChg chg="del mod topLvl">
          <ac:chgData name="HYO JOON" userId="ff208050-173d-4933-8ee7-d0dfd2e407bf" providerId="ADAL" clId="{100FB4AA-6C8F-4E2A-A1F8-67F4F52F8D20}" dt="2020-11-04T21:36:36.635" v="1209" actId="21"/>
          <ac:spMkLst>
            <pc:docMk/>
            <pc:sldMk cId="1056188195" sldId="317"/>
            <ac:spMk id="84" creationId="{24E59857-A155-48E3-B032-08D66911FFFD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4" creationId="{B3CCF4BE-DD6A-4A10-BA23-C5214F525E65}"/>
          </ac:spMkLst>
        </pc:spChg>
        <pc:spChg chg="add mod">
          <ac:chgData name="HYO JOON" userId="ff208050-173d-4933-8ee7-d0dfd2e407bf" providerId="ADAL" clId="{100FB4AA-6C8F-4E2A-A1F8-67F4F52F8D20}" dt="2020-11-04T21:52:21.617" v="1423" actId="164"/>
          <ac:spMkLst>
            <pc:docMk/>
            <pc:sldMk cId="1056188195" sldId="317"/>
            <ac:spMk id="85" creationId="{01AD30D0-44C7-4CF0-BB12-0FCD1390281C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6" creationId="{4433146A-259E-4945-A7E0-0ED64C83365B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8" creationId="{C70620D0-CC9C-4ABD-9496-47C9FB16DB60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9" creationId="{79350773-5CF0-4439-AB32-0550FF6129CD}"/>
          </ac:spMkLst>
        </pc:spChg>
        <pc:spChg chg="add mod">
          <ac:chgData name="HYO JOON" userId="ff208050-173d-4933-8ee7-d0dfd2e407bf" providerId="ADAL" clId="{100FB4AA-6C8F-4E2A-A1F8-67F4F52F8D20}" dt="2020-11-04T21:53:15.730" v="1446" actId="164"/>
          <ac:spMkLst>
            <pc:docMk/>
            <pc:sldMk cId="1056188195" sldId="317"/>
            <ac:spMk id="89" creationId="{C46C4A61-625F-49E5-8A33-70A9D1FED035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06" creationId="{D7EC2DE3-0098-4388-9D3C-E863467FF697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07" creationId="{89898A30-AB60-4A6E-AB60-865524B585FB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1" creationId="{8B338B32-EA5B-41F1-8CB2-CF634AA35C0A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3" creationId="{499DD9AF-2D5F-49B2-A16C-80AEBB4C4957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5" creationId="{81E37402-247A-4AB7-AB85-1979E9B8A817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7" creationId="{972CE9AB-90DD-4B69-B937-980237A89ACB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8" creationId="{C15C049A-0CB4-4338-817F-F783FB0D6312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21" creationId="{E497A9C8-FCA1-4255-82FC-23C8D730DCF2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23" creationId="{C52A8291-875D-4016-A4E1-77BCFA3B92FA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25" creationId="{7F697C2F-5B90-460B-95B0-9CACBB9E5016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29" creationId="{1D6C6008-822A-48CA-81D5-69483B2E8C87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30" creationId="{AB55A195-BDB7-4C19-A556-7EAE3087E2CC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34" creationId="{8049B85D-4021-4674-9EB0-0BCC32745695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36" creationId="{B1B3251A-3D9E-4462-AC8F-ACD758C0CFC6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38" creationId="{FBE3AC75-BAC3-4EA5-8C25-325FCC2456A9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0" creationId="{2FCC8538-8B64-4287-8D89-6C346EE6B117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1" creationId="{EDB81883-CCB6-4D31-AAB1-9E9D6E7C94D8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4" creationId="{543CAE52-AC62-44DF-86F6-DCDED8428BBC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6" creationId="{1BF0F211-BA77-4D0E-9284-D3CCED95C03F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8" creationId="{93454F2C-7A30-43BD-9486-28AD486660F1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52" creationId="{A97E686A-EFD6-49AD-9E74-8012FC92CE97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53" creationId="{8BE64217-D514-4F79-8A4B-A8565DDC0BD3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57" creationId="{867A9846-2E20-4ACE-913D-50FE5D5A4DCB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59" creationId="{B56273CC-3A4D-41A2-91C6-E23696BE5D5F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1" creationId="{976E96FE-5FF3-4293-8D1D-2588BBF1C028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3" creationId="{F1C128AE-905F-459B-B0F2-63C4F2D4346C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4" creationId="{67327088-6E61-4675-B974-1142178574EB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7" creationId="{5023167C-072F-4800-B503-48B13DC01410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9" creationId="{1891A610-5455-41D6-AEE7-031F281F40F4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71" creationId="{AEEE7B2F-B989-4AB6-96B1-BBF4EF69BAB7}"/>
          </ac:spMkLst>
        </pc:spChg>
        <pc:spChg chg="mod topLvl">
          <ac:chgData name="HYO JOON" userId="ff208050-173d-4933-8ee7-d0dfd2e407bf" providerId="ADAL" clId="{100FB4AA-6C8F-4E2A-A1F8-67F4F52F8D20}" dt="2020-11-05T07:13:35.630" v="2083" actId="164"/>
          <ac:spMkLst>
            <pc:docMk/>
            <pc:sldMk cId="1056188195" sldId="317"/>
            <ac:spMk id="175" creationId="{B05C78EB-23B2-4B2D-8393-5580526C37A0}"/>
          </ac:spMkLst>
        </pc:spChg>
        <pc:spChg chg="mod topLvl">
          <ac:chgData name="HYO JOON" userId="ff208050-173d-4933-8ee7-d0dfd2e407bf" providerId="ADAL" clId="{100FB4AA-6C8F-4E2A-A1F8-67F4F52F8D20}" dt="2020-11-05T07:13:23.952" v="2079" actId="164"/>
          <ac:spMkLst>
            <pc:docMk/>
            <pc:sldMk cId="1056188195" sldId="317"/>
            <ac:spMk id="176" creationId="{E07951C8-193A-44DA-9297-A28B514CDA4F}"/>
          </ac:spMkLst>
        </pc:spChg>
        <pc:spChg chg="mod topLvl">
          <ac:chgData name="HYO JOON" userId="ff208050-173d-4933-8ee7-d0dfd2e407bf" providerId="ADAL" clId="{100FB4AA-6C8F-4E2A-A1F8-67F4F52F8D20}" dt="2020-11-05T07:13:35.630" v="2083" actId="164"/>
          <ac:spMkLst>
            <pc:docMk/>
            <pc:sldMk cId="1056188195" sldId="317"/>
            <ac:spMk id="180" creationId="{29594D7C-AC90-47C8-8A11-8F834EA562B3}"/>
          </ac:spMkLst>
        </pc:spChg>
        <pc:spChg chg="mod">
          <ac:chgData name="HYO JOON" userId="ff208050-173d-4933-8ee7-d0dfd2e407bf" providerId="ADAL" clId="{100FB4AA-6C8F-4E2A-A1F8-67F4F52F8D20}" dt="2020-11-05T07:12:56.311" v="2069" actId="165"/>
          <ac:spMkLst>
            <pc:docMk/>
            <pc:sldMk cId="1056188195" sldId="317"/>
            <ac:spMk id="182" creationId="{1DA0E87F-3D90-4F3E-BE35-8E48BB14767B}"/>
          </ac:spMkLst>
        </pc:spChg>
        <pc:spChg chg="mod">
          <ac:chgData name="HYO JOON" userId="ff208050-173d-4933-8ee7-d0dfd2e407bf" providerId="ADAL" clId="{100FB4AA-6C8F-4E2A-A1F8-67F4F52F8D20}" dt="2020-11-05T07:12:56.311" v="2069" actId="165"/>
          <ac:spMkLst>
            <pc:docMk/>
            <pc:sldMk cId="1056188195" sldId="317"/>
            <ac:spMk id="184" creationId="{1C202722-C670-4D85-A795-06FA716766AC}"/>
          </ac:spMkLst>
        </pc:spChg>
        <pc:spChg chg="mod">
          <ac:chgData name="HYO JOON" userId="ff208050-173d-4933-8ee7-d0dfd2e407bf" providerId="ADAL" clId="{100FB4AA-6C8F-4E2A-A1F8-67F4F52F8D20}" dt="2020-11-05T07:12:56.311" v="2069" actId="165"/>
          <ac:spMkLst>
            <pc:docMk/>
            <pc:sldMk cId="1056188195" sldId="317"/>
            <ac:spMk id="186" creationId="{7BE2D602-511C-4445-9A4E-290BAB599AAD}"/>
          </ac:spMkLst>
        </pc:spChg>
        <pc:spChg chg="mod">
          <ac:chgData name="HYO JOON" userId="ff208050-173d-4933-8ee7-d0dfd2e407bf" providerId="ADAL" clId="{100FB4AA-6C8F-4E2A-A1F8-67F4F52F8D20}" dt="2020-11-05T07:12:56.311" v="2069" actId="165"/>
          <ac:spMkLst>
            <pc:docMk/>
            <pc:sldMk cId="1056188195" sldId="317"/>
            <ac:spMk id="187" creationId="{7D69C393-B017-4EE5-9C76-F09343CE8610}"/>
          </ac:spMkLst>
        </pc:spChg>
        <pc:spChg chg="mod topLvl">
          <ac:chgData name="HYO JOON" userId="ff208050-173d-4933-8ee7-d0dfd2e407bf" providerId="ADAL" clId="{100FB4AA-6C8F-4E2A-A1F8-67F4F52F8D20}" dt="2020-11-05T07:13:35.630" v="2083" actId="164"/>
          <ac:spMkLst>
            <pc:docMk/>
            <pc:sldMk cId="1056188195" sldId="317"/>
            <ac:spMk id="190" creationId="{50984A48-2F1B-4B1A-8AC8-A3D18D8E5C00}"/>
          </ac:spMkLst>
        </pc:spChg>
        <pc:spChg chg="mod">
          <ac:chgData name="HYO JOON" userId="ff208050-173d-4933-8ee7-d0dfd2e407bf" providerId="ADAL" clId="{100FB4AA-6C8F-4E2A-A1F8-67F4F52F8D20}" dt="2020-11-05T07:12:42.489" v="2060" actId="165"/>
          <ac:spMkLst>
            <pc:docMk/>
            <pc:sldMk cId="1056188195" sldId="317"/>
            <ac:spMk id="192" creationId="{D1AE1F9B-52AD-4F9B-A2C0-85229B1BD09C}"/>
          </ac:spMkLst>
        </pc:spChg>
        <pc:spChg chg="mod">
          <ac:chgData name="HYO JOON" userId="ff208050-173d-4933-8ee7-d0dfd2e407bf" providerId="ADAL" clId="{100FB4AA-6C8F-4E2A-A1F8-67F4F52F8D20}" dt="2020-11-05T07:12:42.489" v="2060" actId="165"/>
          <ac:spMkLst>
            <pc:docMk/>
            <pc:sldMk cId="1056188195" sldId="317"/>
            <ac:spMk id="194" creationId="{7B9502E9-01D9-491B-975E-04630F7CDDC3}"/>
          </ac:spMkLst>
        </pc:spChg>
        <pc:spChg chg="add mod">
          <ac:chgData name="HYO JOON" userId="ff208050-173d-4933-8ee7-d0dfd2e407bf" providerId="ADAL" clId="{100FB4AA-6C8F-4E2A-A1F8-67F4F52F8D20}" dt="2020-11-05T07:31:13.591" v="2086" actId="164"/>
          <ac:spMkLst>
            <pc:docMk/>
            <pc:sldMk cId="1056188195" sldId="317"/>
            <ac:spMk id="195" creationId="{0EDEF425-004C-47DC-87DA-837AAC0A127A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198" creationId="{DD50A087-10E0-4B36-9A2D-6500BE8B766D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199" creationId="{A33A4EA2-D975-4288-93D9-DE1AFE346177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202" creationId="{4A78047D-0879-4831-B1A5-C14B720D5717}"/>
          </ac:spMkLst>
        </pc:spChg>
        <pc:spChg chg="add mod">
          <ac:chgData name="HYO JOON" userId="ff208050-173d-4933-8ee7-d0dfd2e407bf" providerId="ADAL" clId="{100FB4AA-6C8F-4E2A-A1F8-67F4F52F8D20}" dt="2020-11-05T07:31:13.591" v="2086" actId="164"/>
          <ac:spMkLst>
            <pc:docMk/>
            <pc:sldMk cId="1056188195" sldId="317"/>
            <ac:spMk id="203" creationId="{5689AD08-D0C3-49A0-A96E-70433CCDA299}"/>
          </ac:spMkLst>
        </pc:spChg>
        <pc:spChg chg="add mod">
          <ac:chgData name="HYO JOON" userId="ff208050-173d-4933-8ee7-d0dfd2e407bf" providerId="ADAL" clId="{100FB4AA-6C8F-4E2A-A1F8-67F4F52F8D20}" dt="2020-11-05T07:31:13.591" v="2086" actId="164"/>
          <ac:spMkLst>
            <pc:docMk/>
            <pc:sldMk cId="1056188195" sldId="317"/>
            <ac:spMk id="204" creationId="{2BA877CA-CC65-435D-BA5B-FB00F97995B8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207" creationId="{B7CD1749-FFF5-4244-B0CF-130EF6788C0F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209" creationId="{9B819D55-924F-4C21-BC84-52CB4BFD3C5F}"/>
          </ac:spMkLst>
        </pc:spChg>
        <pc:grpChg chg="add del mod">
          <ac:chgData name="HYO JOON" userId="ff208050-173d-4933-8ee7-d0dfd2e407bf" providerId="ADAL" clId="{100FB4AA-6C8F-4E2A-A1F8-67F4F52F8D20}" dt="2020-11-04T21:33:19.091" v="1165" actId="165"/>
          <ac:grpSpMkLst>
            <pc:docMk/>
            <pc:sldMk cId="1056188195" sldId="317"/>
            <ac:grpSpMk id="2" creationId="{6969E65E-9AB4-468D-82EC-034C444AABAD}"/>
          </ac:grpSpMkLst>
        </pc:grpChg>
        <pc:grpChg chg="add del mod">
          <ac:chgData name="HYO JOON" userId="ff208050-173d-4933-8ee7-d0dfd2e407bf" providerId="ADAL" clId="{100FB4AA-6C8F-4E2A-A1F8-67F4F52F8D20}" dt="2020-11-05T22:41:17.565" v="2340" actId="21"/>
          <ac:grpSpMkLst>
            <pc:docMk/>
            <pc:sldMk cId="1056188195" sldId="317"/>
            <ac:grpSpMk id="2" creationId="{E8B0D46C-8936-4471-A911-D5B71741120E}"/>
          </ac:grpSpMkLst>
        </pc:grpChg>
        <pc:grpChg chg="add del mod">
          <ac:chgData name="HYO JOON" userId="ff208050-173d-4933-8ee7-d0dfd2e407bf" providerId="ADAL" clId="{100FB4AA-6C8F-4E2A-A1F8-67F4F52F8D20}" dt="2020-11-04T21:36:36.635" v="1209" actId="21"/>
          <ac:grpSpMkLst>
            <pc:docMk/>
            <pc:sldMk cId="1056188195" sldId="317"/>
            <ac:grpSpMk id="13" creationId="{EC15AC68-C1BB-470D-B690-05C721C33ED6}"/>
          </ac:grpSpMkLst>
        </pc:grpChg>
        <pc:grpChg chg="add del mod">
          <ac:chgData name="HYO JOON" userId="ff208050-173d-4933-8ee7-d0dfd2e407bf" providerId="ADAL" clId="{100FB4AA-6C8F-4E2A-A1F8-67F4F52F8D20}" dt="2020-11-04T21:37:38.546" v="1234" actId="165"/>
          <ac:grpSpMkLst>
            <pc:docMk/>
            <pc:sldMk cId="1056188195" sldId="317"/>
            <ac:grpSpMk id="14" creationId="{B532547E-A614-434A-9C82-23DA8A14B90E}"/>
          </ac:grpSpMkLst>
        </pc:grpChg>
        <pc:grpChg chg="add del mod">
          <ac:chgData name="HYO JOON" userId="ff208050-173d-4933-8ee7-d0dfd2e407bf" providerId="ADAL" clId="{100FB4AA-6C8F-4E2A-A1F8-67F4F52F8D20}" dt="2020-11-05T22:37:37.044" v="2311" actId="165"/>
          <ac:grpSpMkLst>
            <pc:docMk/>
            <pc:sldMk cId="1056188195" sldId="317"/>
            <ac:grpSpMk id="41" creationId="{E4BE3F85-44DA-4AE9-B533-75D5957C1A27}"/>
          </ac:grpSpMkLst>
        </pc:grpChg>
        <pc:grpChg chg="mod topLvl">
          <ac:chgData name="HYO JOON" userId="ff208050-173d-4933-8ee7-d0dfd2e407bf" providerId="ADAL" clId="{100FB4AA-6C8F-4E2A-A1F8-67F4F52F8D20}" dt="2020-11-05T22:38:42.370" v="2333" actId="164"/>
          <ac:grpSpMkLst>
            <pc:docMk/>
            <pc:sldMk cId="1056188195" sldId="317"/>
            <ac:grpSpMk id="43" creationId="{42E25D89-EF82-494D-97C4-99F861DF5E5E}"/>
          </ac:grpSpMkLst>
        </pc:grpChg>
        <pc:grpChg chg="mod topLvl">
          <ac:chgData name="HYO JOON" userId="ff208050-173d-4933-8ee7-d0dfd2e407bf" providerId="ADAL" clId="{100FB4AA-6C8F-4E2A-A1F8-67F4F52F8D20}" dt="2020-11-05T22:38:42.370" v="2333" actId="164"/>
          <ac:grpSpMkLst>
            <pc:docMk/>
            <pc:sldMk cId="1056188195" sldId="317"/>
            <ac:grpSpMk id="44" creationId="{17524D80-5610-4FB2-8443-19D9E94010C2}"/>
          </ac:grpSpMkLst>
        </pc:grpChg>
        <pc:grpChg chg="mod topLvl">
          <ac:chgData name="HYO JOON" userId="ff208050-173d-4933-8ee7-d0dfd2e407bf" providerId="ADAL" clId="{100FB4AA-6C8F-4E2A-A1F8-67F4F52F8D20}" dt="2020-11-05T22:38:42.370" v="2333" actId="164"/>
          <ac:grpSpMkLst>
            <pc:docMk/>
            <pc:sldMk cId="1056188195" sldId="317"/>
            <ac:grpSpMk id="47" creationId="{F8765698-91D2-42E0-BDE5-0E6D3F849738}"/>
          </ac:grpSpMkLst>
        </pc:grpChg>
        <pc:grpChg chg="mod">
          <ac:chgData name="HYO JOON" userId="ff208050-173d-4933-8ee7-d0dfd2e407bf" providerId="ADAL" clId="{100FB4AA-6C8F-4E2A-A1F8-67F4F52F8D20}" dt="2020-11-05T22:37:37.044" v="2311" actId="165"/>
          <ac:grpSpMkLst>
            <pc:docMk/>
            <pc:sldMk cId="1056188195" sldId="317"/>
            <ac:grpSpMk id="48" creationId="{0472AA72-B655-4822-AF74-28B79B17C7D8}"/>
          </ac:grpSpMkLst>
        </pc:grpChg>
        <pc:grpChg chg="add del mod topLvl">
          <ac:chgData name="HYO JOON" userId="ff208050-173d-4933-8ee7-d0dfd2e407bf" providerId="ADAL" clId="{100FB4AA-6C8F-4E2A-A1F8-67F4F52F8D20}" dt="2020-11-04T21:48:17.323" v="1357" actId="165"/>
          <ac:grpSpMkLst>
            <pc:docMk/>
            <pc:sldMk cId="1056188195" sldId="317"/>
            <ac:grpSpMk id="52" creationId="{3F5DF51F-A2C9-41FE-A3F6-4A19A5A6C516}"/>
          </ac:grpSpMkLst>
        </pc:grpChg>
        <pc:grpChg chg="add del mod">
          <ac:chgData name="HYO JOON" userId="ff208050-173d-4933-8ee7-d0dfd2e407bf" providerId="ADAL" clId="{100FB4AA-6C8F-4E2A-A1F8-67F4F52F8D20}" dt="2020-11-04T21:46:41.964" v="1345" actId="165"/>
          <ac:grpSpMkLst>
            <pc:docMk/>
            <pc:sldMk cId="1056188195" sldId="317"/>
            <ac:grpSpMk id="53" creationId="{128CCF8A-F544-4649-A79C-B742CDD95297}"/>
          </ac:grpSpMkLst>
        </pc:grpChg>
        <pc:grpChg chg="add del mod">
          <ac:chgData name="HYO JOON" userId="ff208050-173d-4933-8ee7-d0dfd2e407bf" providerId="ADAL" clId="{100FB4AA-6C8F-4E2A-A1F8-67F4F52F8D20}" dt="2020-11-05T22:42:47.291" v="2343" actId="478"/>
          <ac:grpSpMkLst>
            <pc:docMk/>
            <pc:sldMk cId="1056188195" sldId="317"/>
            <ac:grpSpMk id="58" creationId="{739B4AE5-A03E-428B-801A-2B533BDEA8E5}"/>
          </ac:grpSpMkLst>
        </pc:grpChg>
        <pc:grpChg chg="mod">
          <ac:chgData name="HYO JOON" userId="ff208050-173d-4933-8ee7-d0dfd2e407bf" providerId="ADAL" clId="{100FB4AA-6C8F-4E2A-A1F8-67F4F52F8D20}" dt="2020-11-05T22:41:14.816" v="2338"/>
          <ac:grpSpMkLst>
            <pc:docMk/>
            <pc:sldMk cId="1056188195" sldId="317"/>
            <ac:grpSpMk id="60" creationId="{50566EA1-9EB6-4813-A784-5DC16EF9BAF4}"/>
          </ac:grpSpMkLst>
        </pc:grpChg>
        <pc:grpChg chg="mod">
          <ac:chgData name="HYO JOON" userId="ff208050-173d-4933-8ee7-d0dfd2e407bf" providerId="ADAL" clId="{100FB4AA-6C8F-4E2A-A1F8-67F4F52F8D20}" dt="2020-11-05T22:41:14.816" v="2338"/>
          <ac:grpSpMkLst>
            <pc:docMk/>
            <pc:sldMk cId="1056188195" sldId="317"/>
            <ac:grpSpMk id="61" creationId="{DC641DC5-16D3-4984-9868-CB3D8FEF2C46}"/>
          </ac:grpSpMkLst>
        </pc:grpChg>
        <pc:grpChg chg="mod">
          <ac:chgData name="HYO JOON" userId="ff208050-173d-4933-8ee7-d0dfd2e407bf" providerId="ADAL" clId="{100FB4AA-6C8F-4E2A-A1F8-67F4F52F8D20}" dt="2020-11-05T22:41:14.816" v="2338"/>
          <ac:grpSpMkLst>
            <pc:docMk/>
            <pc:sldMk cId="1056188195" sldId="317"/>
            <ac:grpSpMk id="64" creationId="{06C3929E-08BA-4840-9509-1C34A26B5081}"/>
          </ac:grpSpMkLst>
        </pc:grpChg>
        <pc:grpChg chg="add mod ord topLvl">
          <ac:chgData name="HYO JOON" userId="ff208050-173d-4933-8ee7-d0dfd2e407bf" providerId="ADAL" clId="{100FB4AA-6C8F-4E2A-A1F8-67F4F52F8D20}" dt="2020-11-04T21:52:21.617" v="1423" actId="164"/>
          <ac:grpSpMkLst>
            <pc:docMk/>
            <pc:sldMk cId="1056188195" sldId="317"/>
            <ac:grpSpMk id="64" creationId="{78A122D4-BCBF-4D80-B1B9-659DCE4B7CA3}"/>
          </ac:grpSpMkLst>
        </pc:grpChg>
        <pc:grpChg chg="mod">
          <ac:chgData name="HYO JOON" userId="ff208050-173d-4933-8ee7-d0dfd2e407bf" providerId="ADAL" clId="{100FB4AA-6C8F-4E2A-A1F8-67F4F52F8D20}" dt="2020-11-05T22:41:14.816" v="2338"/>
          <ac:grpSpMkLst>
            <pc:docMk/>
            <pc:sldMk cId="1056188195" sldId="317"/>
            <ac:grpSpMk id="65" creationId="{543004F1-A1D9-4B3A-9744-C5B9E59AF12C}"/>
          </ac:grpSpMkLst>
        </pc:grpChg>
        <pc:grpChg chg="add del mod">
          <ac:chgData name="HYO JOON" userId="ff208050-173d-4933-8ee7-d0dfd2e407bf" providerId="ADAL" clId="{100FB4AA-6C8F-4E2A-A1F8-67F4F52F8D20}" dt="2020-11-04T21:47:02.835" v="1349" actId="165"/>
          <ac:grpSpMkLst>
            <pc:docMk/>
            <pc:sldMk cId="1056188195" sldId="317"/>
            <ac:grpSpMk id="65" creationId="{B726F910-B721-4020-B9AD-6B8A2706CC0B}"/>
          </ac:grpSpMkLst>
        </pc:grpChg>
        <pc:grpChg chg="add del mod">
          <ac:chgData name="HYO JOON" userId="ff208050-173d-4933-8ee7-d0dfd2e407bf" providerId="ADAL" clId="{100FB4AA-6C8F-4E2A-A1F8-67F4F52F8D20}" dt="2020-11-04T21:48:18.051" v="1358" actId="165"/>
          <ac:grpSpMkLst>
            <pc:docMk/>
            <pc:sldMk cId="1056188195" sldId="317"/>
            <ac:grpSpMk id="66" creationId="{ECBA902A-DF54-4106-A1EC-222D40B25C64}"/>
          </ac:grpSpMkLst>
        </pc:grpChg>
        <pc:grpChg chg="add mod">
          <ac:chgData name="HYO JOON" userId="ff208050-173d-4933-8ee7-d0dfd2e407bf" providerId="ADAL" clId="{100FB4AA-6C8F-4E2A-A1F8-67F4F52F8D20}" dt="2020-11-04T21:52:16.423" v="1421" actId="164"/>
          <ac:grpSpMkLst>
            <pc:docMk/>
            <pc:sldMk cId="1056188195" sldId="317"/>
            <ac:grpSpMk id="68" creationId="{20F83586-9903-4064-8332-C940EF61123C}"/>
          </ac:grpSpMkLst>
        </pc:grpChg>
        <pc:grpChg chg="add mod">
          <ac:chgData name="HYO JOON" userId="ff208050-173d-4933-8ee7-d0dfd2e407bf" providerId="ADAL" clId="{100FB4AA-6C8F-4E2A-A1F8-67F4F52F8D20}" dt="2020-11-04T21:52:16.423" v="1421" actId="164"/>
          <ac:grpSpMkLst>
            <pc:docMk/>
            <pc:sldMk cId="1056188195" sldId="317"/>
            <ac:grpSpMk id="69" creationId="{1CCAACA1-386D-436B-B2F0-0116B884410E}"/>
          </ac:grpSpMkLst>
        </pc:grpChg>
        <pc:grpChg chg="add del mod">
          <ac:chgData name="HYO JOON" userId="ff208050-173d-4933-8ee7-d0dfd2e407bf" providerId="ADAL" clId="{100FB4AA-6C8F-4E2A-A1F8-67F4F52F8D20}" dt="2020-11-04T21:50:18.914" v="1389" actId="165"/>
          <ac:grpSpMkLst>
            <pc:docMk/>
            <pc:sldMk cId="1056188195" sldId="317"/>
            <ac:grpSpMk id="70" creationId="{211CFD45-D635-4338-9529-1BF2FDCC7F7B}"/>
          </ac:grpSpMkLst>
        </pc:grpChg>
        <pc:grpChg chg="add mod">
          <ac:chgData name="HYO JOON" userId="ff208050-173d-4933-8ee7-d0dfd2e407bf" providerId="ADAL" clId="{100FB4AA-6C8F-4E2A-A1F8-67F4F52F8D20}" dt="2020-11-04T21:52:21.617" v="1423" actId="164"/>
          <ac:grpSpMkLst>
            <pc:docMk/>
            <pc:sldMk cId="1056188195" sldId="317"/>
            <ac:grpSpMk id="72" creationId="{82445897-5D29-4529-AB18-EFF1A4A18D59}"/>
          </ac:grpSpMkLst>
        </pc:grpChg>
        <pc:grpChg chg="add mod">
          <ac:chgData name="HYO JOON" userId="ff208050-173d-4933-8ee7-d0dfd2e407bf" providerId="ADAL" clId="{100FB4AA-6C8F-4E2A-A1F8-67F4F52F8D20}" dt="2020-11-06T03:04:09.563" v="2520" actId="1076"/>
          <ac:grpSpMkLst>
            <pc:docMk/>
            <pc:sldMk cId="1056188195" sldId="317"/>
            <ac:grpSpMk id="74" creationId="{360BE6DB-815A-49D5-A6EF-F743697D3E9B}"/>
          </ac:grpSpMkLst>
        </pc:grpChg>
        <pc:grpChg chg="mod">
          <ac:chgData name="HYO JOON" userId="ff208050-173d-4933-8ee7-d0dfd2e407bf" providerId="ADAL" clId="{100FB4AA-6C8F-4E2A-A1F8-67F4F52F8D20}" dt="2020-11-05T22:42:47.993" v="2344"/>
          <ac:grpSpMkLst>
            <pc:docMk/>
            <pc:sldMk cId="1056188195" sldId="317"/>
            <ac:grpSpMk id="76" creationId="{418FDED5-2AEE-4B98-98A2-00E787382870}"/>
          </ac:grpSpMkLst>
        </pc:grpChg>
        <pc:grpChg chg="mod">
          <ac:chgData name="HYO JOON" userId="ff208050-173d-4933-8ee7-d0dfd2e407bf" providerId="ADAL" clId="{100FB4AA-6C8F-4E2A-A1F8-67F4F52F8D20}" dt="2020-11-05T22:42:47.993" v="2344"/>
          <ac:grpSpMkLst>
            <pc:docMk/>
            <pc:sldMk cId="1056188195" sldId="317"/>
            <ac:grpSpMk id="77" creationId="{C963B86E-FDA4-4A04-BCE9-79A2B3250DB1}"/>
          </ac:grpSpMkLst>
        </pc:grpChg>
        <pc:grpChg chg="add mod ord">
          <ac:chgData name="HYO JOON" userId="ff208050-173d-4933-8ee7-d0dfd2e407bf" providerId="ADAL" clId="{100FB4AA-6C8F-4E2A-A1F8-67F4F52F8D20}" dt="2020-11-04T21:52:21.617" v="1423" actId="164"/>
          <ac:grpSpMkLst>
            <pc:docMk/>
            <pc:sldMk cId="1056188195" sldId="317"/>
            <ac:grpSpMk id="79" creationId="{299E3E5E-0402-4CC0-8AE9-58C519BED275}"/>
          </ac:grpSpMkLst>
        </pc:grpChg>
        <pc:grpChg chg="mod">
          <ac:chgData name="HYO JOON" userId="ff208050-173d-4933-8ee7-d0dfd2e407bf" providerId="ADAL" clId="{100FB4AA-6C8F-4E2A-A1F8-67F4F52F8D20}" dt="2020-11-05T22:42:47.993" v="2344"/>
          <ac:grpSpMkLst>
            <pc:docMk/>
            <pc:sldMk cId="1056188195" sldId="317"/>
            <ac:grpSpMk id="80" creationId="{86DEDC9E-478B-4BC5-9D6B-22F3F066E81E}"/>
          </ac:grpSpMkLst>
        </pc:grpChg>
        <pc:grpChg chg="mod">
          <ac:chgData name="HYO JOON" userId="ff208050-173d-4933-8ee7-d0dfd2e407bf" providerId="ADAL" clId="{100FB4AA-6C8F-4E2A-A1F8-67F4F52F8D20}" dt="2020-11-05T22:42:47.993" v="2344"/>
          <ac:grpSpMkLst>
            <pc:docMk/>
            <pc:sldMk cId="1056188195" sldId="317"/>
            <ac:grpSpMk id="81" creationId="{0C970D81-087D-4036-B12E-9CD4A3D6771D}"/>
          </ac:grpSpMkLst>
        </pc:grpChg>
        <pc:grpChg chg="add mod">
          <ac:chgData name="HYO JOON" userId="ff208050-173d-4933-8ee7-d0dfd2e407bf" providerId="ADAL" clId="{100FB4AA-6C8F-4E2A-A1F8-67F4F52F8D20}" dt="2020-11-04T21:53:15.730" v="1446" actId="164"/>
          <ac:grpSpMkLst>
            <pc:docMk/>
            <pc:sldMk cId="1056188195" sldId="317"/>
            <ac:grpSpMk id="86" creationId="{C99512A7-177E-4E43-8DF0-271C1D5C847F}"/>
          </ac:grpSpMkLst>
        </pc:grpChg>
        <pc:grpChg chg="add mod">
          <ac:chgData name="HYO JOON" userId="ff208050-173d-4933-8ee7-d0dfd2e407bf" providerId="ADAL" clId="{100FB4AA-6C8F-4E2A-A1F8-67F4F52F8D20}" dt="2020-11-04T21:53:15.730" v="1446" actId="164"/>
          <ac:grpSpMkLst>
            <pc:docMk/>
            <pc:sldMk cId="1056188195" sldId="317"/>
            <ac:grpSpMk id="87" creationId="{DC5C84EA-D7DF-4CD4-9CC7-31EB51F18475}"/>
          </ac:grpSpMkLst>
        </pc:grpChg>
        <pc:grpChg chg="add del mod">
          <ac:chgData name="HYO JOON" userId="ff208050-173d-4933-8ee7-d0dfd2e407bf" providerId="ADAL" clId="{100FB4AA-6C8F-4E2A-A1F8-67F4F52F8D20}" dt="2020-11-04T21:56:29.278" v="1447" actId="478"/>
          <ac:grpSpMkLst>
            <pc:docMk/>
            <pc:sldMk cId="1056188195" sldId="317"/>
            <ac:grpSpMk id="90" creationId="{E53F4734-E231-4D8B-8B2D-BB8D48D8CB4A}"/>
          </ac:grpSpMkLst>
        </pc:grpChg>
        <pc:grpChg chg="add mod">
          <ac:chgData name="HYO JOON" userId="ff208050-173d-4933-8ee7-d0dfd2e407bf" providerId="ADAL" clId="{100FB4AA-6C8F-4E2A-A1F8-67F4F52F8D20}" dt="2020-11-05T07:13:35.630" v="2083" actId="164"/>
          <ac:grpSpMkLst>
            <pc:docMk/>
            <pc:sldMk cId="1056188195" sldId="317"/>
            <ac:grpSpMk id="92" creationId="{512BB384-B9B0-46B9-A84C-84DFE9F221DF}"/>
          </ac:grpSpMkLst>
        </pc:grpChg>
        <pc:grpChg chg="add del mod">
          <ac:chgData name="HYO JOON" userId="ff208050-173d-4933-8ee7-d0dfd2e407bf" providerId="ADAL" clId="{100FB4AA-6C8F-4E2A-A1F8-67F4F52F8D20}" dt="2020-11-05T07:31:11.576" v="2084" actId="478"/>
          <ac:grpSpMkLst>
            <pc:docMk/>
            <pc:sldMk cId="1056188195" sldId="317"/>
            <ac:grpSpMk id="95" creationId="{5B6C41B3-D04B-495B-ADB7-E02D2A8EA407}"/>
          </ac:grpSpMkLst>
        </pc:grpChg>
        <pc:grpChg chg="add del mod">
          <ac:chgData name="HYO JOON" userId="ff208050-173d-4933-8ee7-d0dfd2e407bf" providerId="ADAL" clId="{100FB4AA-6C8F-4E2A-A1F8-67F4F52F8D20}" dt="2020-11-06T03:04:07.938" v="2519" actId="21"/>
          <ac:grpSpMkLst>
            <pc:docMk/>
            <pc:sldMk cId="1056188195" sldId="317"/>
            <ac:grpSpMk id="96" creationId="{257DBAC6-7AC2-4FD4-AB0A-4B35C35901F2}"/>
          </ac:grpSpMkLst>
        </pc:grpChg>
        <pc:grpChg chg="add del mod">
          <ac:chgData name="HYO JOON" userId="ff208050-173d-4933-8ee7-d0dfd2e407bf" providerId="ADAL" clId="{100FB4AA-6C8F-4E2A-A1F8-67F4F52F8D20}" dt="2020-11-04T21:57:32.111" v="1449" actId="478"/>
          <ac:grpSpMkLst>
            <pc:docMk/>
            <pc:sldMk cId="1056188195" sldId="317"/>
            <ac:grpSpMk id="99" creationId="{2381D3E0-4444-4B12-9238-45705B2F49C0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00" creationId="{BF809CF2-DC2F-487E-87A1-6B9C760050CA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05" creationId="{CBF4D67F-FD23-4255-814A-6B6B525E08FF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08" creationId="{0BB63DF6-E861-4869-8B11-3060727236FB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09" creationId="{E981BCC0-2149-41FD-8C5A-32D8C2098AAE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10" creationId="{C236B447-82AF-4837-82C9-90DDA6000C16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19" creationId="{8CB221A2-4183-40C8-B270-FE9B9CA2ED4E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20" creationId="{0358DEE0-4CA0-4796-B20F-E889A0A4AEE2}"/>
          </ac:grpSpMkLst>
        </pc:grpChg>
        <pc:grpChg chg="add del mod">
          <ac:chgData name="HYO JOON" userId="ff208050-173d-4933-8ee7-d0dfd2e407bf" providerId="ADAL" clId="{100FB4AA-6C8F-4E2A-A1F8-67F4F52F8D20}" dt="2020-11-05T00:10:59.717" v="1451" actId="478"/>
          <ac:grpSpMkLst>
            <pc:docMk/>
            <pc:sldMk cId="1056188195" sldId="317"/>
            <ac:grpSpMk id="126" creationId="{3F6608D9-18BA-4E41-A4E7-E14B70CD019C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27" creationId="{A4C05B7F-4C10-4774-98A8-6C7FF19C5242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28" creationId="{3DC59846-9142-4C20-A815-19E964EF0433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31" creationId="{3E8D707C-8AE9-497C-B338-6FCC344DAD1B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32" creationId="{D1BAA97F-7D3D-47F1-82A9-D38A41010DC5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33" creationId="{BD836876-9689-4B4F-AD00-82B865F21AF6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42" creationId="{40F126CB-83AB-4B48-9452-81AA932D7CF1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43" creationId="{C9896A40-B882-43A5-B489-D3A8BB902872}"/>
          </ac:grpSpMkLst>
        </pc:grpChg>
        <pc:grpChg chg="add 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49" creationId="{4BA25073-08E5-40CD-B7E9-F626E4CD7DBA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0" creationId="{4A55932F-58FE-45EC-9641-D3133DCDBB45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1" creationId="{DCC17333-CD02-4191-939A-EAB8F143B8A8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4" creationId="{530A6355-F38E-4C3C-B39E-BF19DD7300B8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5" creationId="{FEC09A57-B9AE-471E-8182-546CF0522547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6" creationId="{C1E373F8-CF10-4141-837C-08D9C5BB3557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65" creationId="{7AF48CCA-08DE-4701-B624-368AC31A3EF2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66" creationId="{42B5FD4B-324B-4A95-BACA-36253556BC21}"/>
          </ac:grpSpMkLst>
        </pc:grpChg>
        <pc:grpChg chg="add del mod">
          <ac:chgData name="HYO JOON" userId="ff208050-173d-4933-8ee7-d0dfd2e407bf" providerId="ADAL" clId="{100FB4AA-6C8F-4E2A-A1F8-67F4F52F8D20}" dt="2020-11-05T07:12:39.977" v="2059" actId="165"/>
          <ac:grpSpMkLst>
            <pc:docMk/>
            <pc:sldMk cId="1056188195" sldId="317"/>
            <ac:grpSpMk id="172" creationId="{5ABA64CD-1267-4B87-A1C8-FFFC85DC19F9}"/>
          </ac:grpSpMkLst>
        </pc:grpChg>
        <pc:grpChg chg="del mod topLvl">
          <ac:chgData name="HYO JOON" userId="ff208050-173d-4933-8ee7-d0dfd2e407bf" providerId="ADAL" clId="{100FB4AA-6C8F-4E2A-A1F8-67F4F52F8D20}" dt="2020-11-05T07:12:42.489" v="2060" actId="165"/>
          <ac:grpSpMkLst>
            <pc:docMk/>
            <pc:sldMk cId="1056188195" sldId="317"/>
            <ac:grpSpMk id="173" creationId="{1D937533-122A-4248-8B5F-305A7DC62C9B}"/>
          </ac:grpSpMkLst>
        </pc:grpChg>
        <pc:grpChg chg="del mod topLvl">
          <ac:chgData name="HYO JOON" userId="ff208050-173d-4933-8ee7-d0dfd2e407bf" providerId="ADAL" clId="{100FB4AA-6C8F-4E2A-A1F8-67F4F52F8D20}" dt="2020-11-05T07:12:56.311" v="2069" actId="165"/>
          <ac:grpSpMkLst>
            <pc:docMk/>
            <pc:sldMk cId="1056188195" sldId="317"/>
            <ac:grpSpMk id="174" creationId="{85880A0F-7DD3-4EF3-85FF-C90B7A5AFE42}"/>
          </ac:grpSpMkLst>
        </pc:grpChg>
        <pc:grpChg chg="mod topLvl">
          <ac:chgData name="HYO JOON" userId="ff208050-173d-4933-8ee7-d0dfd2e407bf" providerId="ADAL" clId="{100FB4AA-6C8F-4E2A-A1F8-67F4F52F8D20}" dt="2020-11-05T07:13:35.630" v="2083" actId="164"/>
          <ac:grpSpMkLst>
            <pc:docMk/>
            <pc:sldMk cId="1056188195" sldId="317"/>
            <ac:grpSpMk id="177" creationId="{9FD2357C-C740-4C60-BCB1-DD3C600389E3}"/>
          </ac:grpSpMkLst>
        </pc:grpChg>
        <pc:grpChg chg="mod topLvl">
          <ac:chgData name="HYO JOON" userId="ff208050-173d-4933-8ee7-d0dfd2e407bf" providerId="ADAL" clId="{100FB4AA-6C8F-4E2A-A1F8-67F4F52F8D20}" dt="2020-11-05T07:13:35.630" v="2083" actId="164"/>
          <ac:grpSpMkLst>
            <pc:docMk/>
            <pc:sldMk cId="1056188195" sldId="317"/>
            <ac:grpSpMk id="178" creationId="{9D379572-7BE5-4E96-AC4A-EFE296136C7C}"/>
          </ac:grpSpMkLst>
        </pc:grpChg>
        <pc:grpChg chg="mod topLvl">
          <ac:chgData name="HYO JOON" userId="ff208050-173d-4933-8ee7-d0dfd2e407bf" providerId="ADAL" clId="{100FB4AA-6C8F-4E2A-A1F8-67F4F52F8D20}" dt="2020-11-05T07:13:23.952" v="2079" actId="164"/>
          <ac:grpSpMkLst>
            <pc:docMk/>
            <pc:sldMk cId="1056188195" sldId="317"/>
            <ac:grpSpMk id="179" creationId="{2C727725-D1DE-4393-ADD9-BBFA7EB2B1E0}"/>
          </ac:grpSpMkLst>
        </pc:grpChg>
        <pc:grpChg chg="del mod topLvl">
          <ac:chgData name="HYO JOON" userId="ff208050-173d-4933-8ee7-d0dfd2e407bf" providerId="ADAL" clId="{100FB4AA-6C8F-4E2A-A1F8-67F4F52F8D20}" dt="2020-11-05T07:12:43.966" v="2061" actId="21"/>
          <ac:grpSpMkLst>
            <pc:docMk/>
            <pc:sldMk cId="1056188195" sldId="317"/>
            <ac:grpSpMk id="188" creationId="{948A071C-75AB-4E71-B606-69F4258D7174}"/>
          </ac:grpSpMkLst>
        </pc:grpChg>
        <pc:grpChg chg="del mod topLvl">
          <ac:chgData name="HYO JOON" userId="ff208050-173d-4933-8ee7-d0dfd2e407bf" providerId="ADAL" clId="{100FB4AA-6C8F-4E2A-A1F8-67F4F52F8D20}" dt="2020-11-05T07:12:43.966" v="2061" actId="21"/>
          <ac:grpSpMkLst>
            <pc:docMk/>
            <pc:sldMk cId="1056188195" sldId="317"/>
            <ac:grpSpMk id="189" creationId="{069A3BC7-DAA1-4AF1-B0FA-DEDD26444C90}"/>
          </ac:grpSpMkLst>
        </pc:grpChg>
        <pc:grpChg chg="add mod">
          <ac:chgData name="HYO JOON" userId="ff208050-173d-4933-8ee7-d0dfd2e407bf" providerId="ADAL" clId="{100FB4AA-6C8F-4E2A-A1F8-67F4F52F8D20}" dt="2020-11-05T07:31:13.591" v="2086" actId="164"/>
          <ac:grpSpMkLst>
            <pc:docMk/>
            <pc:sldMk cId="1056188195" sldId="317"/>
            <ac:grpSpMk id="196" creationId="{82363806-9097-48D3-A8D3-994BFB975688}"/>
          </ac:grpSpMkLst>
        </pc:grpChg>
        <pc:grpChg chg="add mod">
          <ac:chgData name="HYO JOON" userId="ff208050-173d-4933-8ee7-d0dfd2e407bf" providerId="ADAL" clId="{100FB4AA-6C8F-4E2A-A1F8-67F4F52F8D20}" dt="2020-11-05T07:31:13.591" v="2086" actId="164"/>
          <ac:grpSpMkLst>
            <pc:docMk/>
            <pc:sldMk cId="1056188195" sldId="317"/>
            <ac:grpSpMk id="200" creationId="{096F7E05-972F-4820-9194-524A106E0502}"/>
          </ac:grpSpMkLst>
        </pc:grpChg>
        <pc:grpChg chg="add mod">
          <ac:chgData name="HYO JOON" userId="ff208050-173d-4933-8ee7-d0dfd2e407bf" providerId="ADAL" clId="{100FB4AA-6C8F-4E2A-A1F8-67F4F52F8D20}" dt="2020-11-05T07:31:13.591" v="2086" actId="164"/>
          <ac:grpSpMkLst>
            <pc:docMk/>
            <pc:sldMk cId="1056188195" sldId="317"/>
            <ac:grpSpMk id="205" creationId="{B275B91D-9DD8-42A7-9B62-4B122A27B109}"/>
          </ac:grpSpMkLst>
        </pc:grpChg>
        <pc:grpChg chg="mod">
          <ac:chgData name="HYO JOON" userId="ff208050-173d-4933-8ee7-d0dfd2e407bf" providerId="ADAL" clId="{100FB4AA-6C8F-4E2A-A1F8-67F4F52F8D20}" dt="2020-11-05T07:31:11.795" v="2085"/>
          <ac:grpSpMkLst>
            <pc:docMk/>
            <pc:sldMk cId="1056188195" sldId="317"/>
            <ac:grpSpMk id="206" creationId="{8F94D9CE-D42D-4CB4-B6BD-BF5638841985}"/>
          </ac:grpSpMkLst>
        </pc:grpChg>
        <pc:picChg chg="add del mod modCrop">
          <ac:chgData name="HYO JOON" userId="ff208050-173d-4933-8ee7-d0dfd2e407bf" providerId="ADAL" clId="{100FB4AA-6C8F-4E2A-A1F8-67F4F52F8D20}" dt="2020-11-06T03:05:15.211" v="2541" actId="21"/>
          <ac:picMkLst>
            <pc:docMk/>
            <pc:sldMk cId="1056188195" sldId="317"/>
            <ac:picMk id="4" creationId="{2C3EC130-5DE9-4A9E-BBAD-8F6A8EADAE0D}"/>
          </ac:picMkLst>
        </pc:picChg>
        <pc:picChg chg="add del mod modCrop">
          <ac:chgData name="HYO JOON" userId="ff208050-173d-4933-8ee7-d0dfd2e407bf" providerId="ADAL" clId="{100FB4AA-6C8F-4E2A-A1F8-67F4F52F8D20}" dt="2020-11-04T17:55:33.221" v="1089" actId="21"/>
          <ac:picMkLst>
            <pc:docMk/>
            <pc:sldMk cId="1056188195" sldId="317"/>
            <ac:picMk id="4" creationId="{FE5A0DEE-1DB0-445D-9E39-9F8014086495}"/>
          </ac:picMkLst>
        </pc:picChg>
        <pc:picChg chg="add del mod">
          <ac:chgData name="HYO JOON" userId="ff208050-173d-4933-8ee7-d0dfd2e407bf" providerId="ADAL" clId="{100FB4AA-6C8F-4E2A-A1F8-67F4F52F8D20}" dt="2020-11-06T03:05:15.211" v="2541" actId="21"/>
          <ac:picMkLst>
            <pc:docMk/>
            <pc:sldMk cId="1056188195" sldId="317"/>
            <ac:picMk id="5" creationId="{4D3106E3-585B-44F3-A5AE-01C9D861614C}"/>
          </ac:picMkLst>
        </pc:picChg>
        <pc:picChg chg="add del mod modCrop">
          <ac:chgData name="HYO JOON" userId="ff208050-173d-4933-8ee7-d0dfd2e407bf" providerId="ADAL" clId="{100FB4AA-6C8F-4E2A-A1F8-67F4F52F8D20}" dt="2020-11-04T18:03:50.762" v="1097" actId="21"/>
          <ac:picMkLst>
            <pc:docMk/>
            <pc:sldMk cId="1056188195" sldId="317"/>
            <ac:picMk id="6" creationId="{78B516EE-0D7E-4528-8CBF-01581B54A4E9}"/>
          </ac:picMkLst>
        </pc:picChg>
        <pc:picChg chg="add del mod">
          <ac:chgData name="HYO JOON" userId="ff208050-173d-4933-8ee7-d0dfd2e407bf" providerId="ADAL" clId="{100FB4AA-6C8F-4E2A-A1F8-67F4F52F8D20}" dt="2020-11-06T03:05:15.211" v="2541" actId="21"/>
          <ac:picMkLst>
            <pc:docMk/>
            <pc:sldMk cId="1056188195" sldId="317"/>
            <ac:picMk id="7" creationId="{484D96C7-AACE-4B80-9D02-102D20E3D3E7}"/>
          </ac:picMkLst>
        </pc:picChg>
        <pc:picChg chg="add mod ord topLvl">
          <ac:chgData name="HYO JOON" userId="ff208050-173d-4933-8ee7-d0dfd2e407bf" providerId="ADAL" clId="{100FB4AA-6C8F-4E2A-A1F8-67F4F52F8D20}" dt="2020-11-04T21:50:21.408" v="1390" actId="164"/>
          <ac:picMkLst>
            <pc:docMk/>
            <pc:sldMk cId="1056188195" sldId="317"/>
            <ac:picMk id="8" creationId="{22F5C764-93DC-4F9B-B9BC-B7EA1C6E719B}"/>
          </ac:picMkLst>
        </pc:picChg>
        <pc:picChg chg="add del mod modCrop">
          <ac:chgData name="HYO JOON" userId="ff208050-173d-4933-8ee7-d0dfd2e407bf" providerId="ADAL" clId="{100FB4AA-6C8F-4E2A-A1F8-67F4F52F8D20}" dt="2020-11-04T21:38:09.986" v="1240" actId="21"/>
          <ac:picMkLst>
            <pc:docMk/>
            <pc:sldMk cId="1056188195" sldId="317"/>
            <ac:picMk id="10" creationId="{2BF517DC-0CBF-4615-99D6-8C9C9513FE8E}"/>
          </ac:picMkLst>
        </pc:picChg>
        <pc:picChg chg="add del mod">
          <ac:chgData name="HYO JOON" userId="ff208050-173d-4933-8ee7-d0dfd2e407bf" providerId="ADAL" clId="{100FB4AA-6C8F-4E2A-A1F8-67F4F52F8D20}" dt="2020-11-04T21:34:08.018" v="1174" actId="21"/>
          <ac:picMkLst>
            <pc:docMk/>
            <pc:sldMk cId="1056188195" sldId="317"/>
            <ac:picMk id="11" creationId="{04503DD1-475C-4476-ADCA-31935A626A1F}"/>
          </ac:picMkLst>
        </pc:picChg>
        <pc:picChg chg="add mod ord topLvl">
          <ac:chgData name="HYO JOON" userId="ff208050-173d-4933-8ee7-d0dfd2e407bf" providerId="ADAL" clId="{100FB4AA-6C8F-4E2A-A1F8-67F4F52F8D20}" dt="2020-11-04T21:48:22.378" v="1360" actId="164"/>
          <ac:picMkLst>
            <pc:docMk/>
            <pc:sldMk cId="1056188195" sldId="317"/>
            <ac:picMk id="12" creationId="{DDC273BC-0D00-4A5A-B051-5B3F24A66590}"/>
          </ac:picMkLst>
        </pc:picChg>
        <pc:picChg chg="add del mod">
          <ac:chgData name="HYO JOON" userId="ff208050-173d-4933-8ee7-d0dfd2e407bf" providerId="ADAL" clId="{100FB4AA-6C8F-4E2A-A1F8-67F4F52F8D20}" dt="2020-11-04T21:43:32.841" v="1294" actId="21"/>
          <ac:picMkLst>
            <pc:docMk/>
            <pc:sldMk cId="1056188195" sldId="317"/>
            <ac:picMk id="16" creationId="{7BEAB479-AB42-4287-BFCD-F9C132DCE588}"/>
          </ac:picMkLst>
        </pc:picChg>
        <pc:picChg chg="del">
          <ac:chgData name="HYO JOON" userId="ff208050-173d-4933-8ee7-d0dfd2e407bf" providerId="ADAL" clId="{100FB4AA-6C8F-4E2A-A1F8-67F4F52F8D20}" dt="2020-11-04T17:41:28.925" v="1076" actId="21"/>
          <ac:picMkLst>
            <pc:docMk/>
            <pc:sldMk cId="1056188195" sldId="317"/>
            <ac:picMk id="21" creationId="{3B852434-55B6-4CD0-97C0-44DE343906DE}"/>
          </ac:picMkLst>
        </pc:picChg>
        <pc:picChg chg="add del mod modCrop">
          <ac:chgData name="HYO JOON" userId="ff208050-173d-4933-8ee7-d0dfd2e407bf" providerId="ADAL" clId="{100FB4AA-6C8F-4E2A-A1F8-67F4F52F8D20}" dt="2020-11-04T21:41:20.690" v="1264" actId="21"/>
          <ac:picMkLst>
            <pc:docMk/>
            <pc:sldMk cId="1056188195" sldId="317"/>
            <ac:picMk id="22" creationId="{4A4BB755-1DCE-444C-82D1-BC67CBF6920B}"/>
          </ac:picMkLst>
        </pc:picChg>
        <pc:picChg chg="add del mod modCrop">
          <ac:chgData name="HYO JOON" userId="ff208050-173d-4933-8ee7-d0dfd2e407bf" providerId="ADAL" clId="{100FB4AA-6C8F-4E2A-A1F8-67F4F52F8D20}" dt="2020-11-04T21:44:54.210" v="1316" actId="21"/>
          <ac:picMkLst>
            <pc:docMk/>
            <pc:sldMk cId="1056188195" sldId="317"/>
            <ac:picMk id="24" creationId="{CE1CDAE0-435C-4E91-818E-CE8827A559BE}"/>
          </ac:picMkLst>
        </pc:picChg>
        <pc:picChg chg="del mod">
          <ac:chgData name="HYO JOON" userId="ff208050-173d-4933-8ee7-d0dfd2e407bf" providerId="ADAL" clId="{100FB4AA-6C8F-4E2A-A1F8-67F4F52F8D20}" dt="2020-11-04T21:33:14.761" v="1164" actId="21"/>
          <ac:picMkLst>
            <pc:docMk/>
            <pc:sldMk cId="1056188195" sldId="317"/>
            <ac:picMk id="27" creationId="{73A9E5A0-652B-421C-BD91-1477C8D6EDC6}"/>
          </ac:picMkLst>
        </pc:picChg>
        <pc:picChg chg="add mod ord topLvl">
          <ac:chgData name="HYO JOON" userId="ff208050-173d-4933-8ee7-d0dfd2e407bf" providerId="ADAL" clId="{100FB4AA-6C8F-4E2A-A1F8-67F4F52F8D20}" dt="2020-11-04T21:48:18.051" v="1358" actId="165"/>
          <ac:picMkLst>
            <pc:docMk/>
            <pc:sldMk cId="1056188195" sldId="317"/>
            <ac:picMk id="33" creationId="{A8FEDFF8-789D-4462-AC82-962740E0DB29}"/>
          </ac:picMkLst>
        </pc:picChg>
        <pc:picChg chg="del">
          <ac:chgData name="HYO JOON" userId="ff208050-173d-4933-8ee7-d0dfd2e407bf" providerId="ADAL" clId="{100FB4AA-6C8F-4E2A-A1F8-67F4F52F8D20}" dt="2020-11-04T17:41:28.925" v="1076" actId="21"/>
          <ac:picMkLst>
            <pc:docMk/>
            <pc:sldMk cId="1056188195" sldId="317"/>
            <ac:picMk id="35" creationId="{B28F950E-65AA-4E7D-AE13-1C50742EF8E5}"/>
          </ac:picMkLst>
        </pc:picChg>
        <pc:picChg chg="add mod ord topLvl modCrop">
          <ac:chgData name="HYO JOON" userId="ff208050-173d-4933-8ee7-d0dfd2e407bf" providerId="ADAL" clId="{100FB4AA-6C8F-4E2A-A1F8-67F4F52F8D20}" dt="2020-11-04T21:50:55.088" v="1400" actId="732"/>
          <ac:picMkLst>
            <pc:docMk/>
            <pc:sldMk cId="1056188195" sldId="317"/>
            <ac:picMk id="36" creationId="{D660095E-6805-4009-9EFB-6F3CA3896AEA}"/>
          </ac:picMkLst>
        </pc:picChg>
        <pc:picChg chg="del">
          <ac:chgData name="HYO JOON" userId="ff208050-173d-4933-8ee7-d0dfd2e407bf" providerId="ADAL" clId="{100FB4AA-6C8F-4E2A-A1F8-67F4F52F8D20}" dt="2020-11-04T17:41:28.925" v="1076" actId="21"/>
          <ac:picMkLst>
            <pc:docMk/>
            <pc:sldMk cId="1056188195" sldId="317"/>
            <ac:picMk id="37" creationId="{7CFA19B6-7CA2-41B4-952D-689ECE1AE50D}"/>
          </ac:picMkLst>
        </pc:picChg>
        <pc:picChg chg="del mod topLvl">
          <ac:chgData name="HYO JOON" userId="ff208050-173d-4933-8ee7-d0dfd2e407bf" providerId="ADAL" clId="{100FB4AA-6C8F-4E2A-A1F8-67F4F52F8D20}" dt="2020-11-04T21:34:31.241" v="1178" actId="21"/>
          <ac:picMkLst>
            <pc:docMk/>
            <pc:sldMk cId="1056188195" sldId="317"/>
            <ac:picMk id="39" creationId="{7BA7EDE9-9CEA-4304-A149-C2E8B57BDD4A}"/>
          </ac:picMkLst>
        </pc:picChg>
        <pc:picChg chg="mod ord topLvl">
          <ac:chgData name="HYO JOON" userId="ff208050-173d-4933-8ee7-d0dfd2e407bf" providerId="ADAL" clId="{100FB4AA-6C8F-4E2A-A1F8-67F4F52F8D20}" dt="2020-11-04T21:48:21.075" v="1359" actId="164"/>
          <ac:picMkLst>
            <pc:docMk/>
            <pc:sldMk cId="1056188195" sldId="317"/>
            <ac:picMk id="41" creationId="{CC7A5606-8981-463E-8399-3041787947AD}"/>
          </ac:picMkLst>
        </pc:picChg>
        <pc:picChg chg="mod">
          <ac:chgData name="HYO JOON" userId="ff208050-173d-4933-8ee7-d0dfd2e407bf" providerId="ADAL" clId="{100FB4AA-6C8F-4E2A-A1F8-67F4F52F8D20}" dt="2020-11-05T22:37:37.044" v="2311" actId="165"/>
          <ac:picMkLst>
            <pc:docMk/>
            <pc:sldMk cId="1056188195" sldId="317"/>
            <ac:picMk id="50" creationId="{2623F0C4-CE0F-4FC5-9550-F676DEE7356C}"/>
          </ac:picMkLst>
        </pc:picChg>
        <pc:picChg chg="mod">
          <ac:chgData name="HYO JOON" userId="ff208050-173d-4933-8ee7-d0dfd2e407bf" providerId="ADAL" clId="{100FB4AA-6C8F-4E2A-A1F8-67F4F52F8D20}" dt="2020-11-05T22:37:37.044" v="2311" actId="165"/>
          <ac:picMkLst>
            <pc:docMk/>
            <pc:sldMk cId="1056188195" sldId="317"/>
            <ac:picMk id="52" creationId="{A71DD222-8914-4A0A-8FBE-DF85DF00671A}"/>
          </ac:picMkLst>
        </pc:picChg>
        <pc:picChg chg="mod">
          <ac:chgData name="HYO JOON" userId="ff208050-173d-4933-8ee7-d0dfd2e407bf" providerId="ADAL" clId="{100FB4AA-6C8F-4E2A-A1F8-67F4F52F8D20}" dt="2020-11-05T22:37:37.044" v="2311" actId="165"/>
          <ac:picMkLst>
            <pc:docMk/>
            <pc:sldMk cId="1056188195" sldId="317"/>
            <ac:picMk id="54" creationId="{C775B376-E1B7-462D-AF72-2EF35591C985}"/>
          </ac:picMkLst>
        </pc:picChg>
        <pc:picChg chg="mod">
          <ac:chgData name="HYO JOON" userId="ff208050-173d-4933-8ee7-d0dfd2e407bf" providerId="ADAL" clId="{100FB4AA-6C8F-4E2A-A1F8-67F4F52F8D20}" dt="2020-11-05T22:41:14.816" v="2338"/>
          <ac:picMkLst>
            <pc:docMk/>
            <pc:sldMk cId="1056188195" sldId="317"/>
            <ac:picMk id="67" creationId="{5ED5480B-DAC3-4781-A8A3-6AEC0C1EEDDB}"/>
          </ac:picMkLst>
        </pc:picChg>
        <pc:picChg chg="mod">
          <ac:chgData name="HYO JOON" userId="ff208050-173d-4933-8ee7-d0dfd2e407bf" providerId="ADAL" clId="{100FB4AA-6C8F-4E2A-A1F8-67F4F52F8D20}" dt="2020-11-05T22:41:14.816" v="2338"/>
          <ac:picMkLst>
            <pc:docMk/>
            <pc:sldMk cId="1056188195" sldId="317"/>
            <ac:picMk id="69" creationId="{07ABF356-9139-4AA4-BD8D-C2BB5A64FC04}"/>
          </ac:picMkLst>
        </pc:picChg>
        <pc:picChg chg="mod">
          <ac:chgData name="HYO JOON" userId="ff208050-173d-4933-8ee7-d0dfd2e407bf" providerId="ADAL" clId="{100FB4AA-6C8F-4E2A-A1F8-67F4F52F8D20}" dt="2020-11-05T22:41:14.816" v="2338"/>
          <ac:picMkLst>
            <pc:docMk/>
            <pc:sldMk cId="1056188195" sldId="317"/>
            <ac:picMk id="71" creationId="{3451FA08-9E8C-496E-8A65-B3C410C97D73}"/>
          </ac:picMkLst>
        </pc:picChg>
        <pc:picChg chg="mod">
          <ac:chgData name="HYO JOON" userId="ff208050-173d-4933-8ee7-d0dfd2e407bf" providerId="ADAL" clId="{100FB4AA-6C8F-4E2A-A1F8-67F4F52F8D20}" dt="2020-11-05T22:42:47.993" v="2344"/>
          <ac:picMkLst>
            <pc:docMk/>
            <pc:sldMk cId="1056188195" sldId="317"/>
            <ac:picMk id="83" creationId="{30EC86C4-3823-4911-A001-AE2E502E796C}"/>
          </ac:picMkLst>
        </pc:picChg>
        <pc:picChg chg="mod">
          <ac:chgData name="HYO JOON" userId="ff208050-173d-4933-8ee7-d0dfd2e407bf" providerId="ADAL" clId="{100FB4AA-6C8F-4E2A-A1F8-67F4F52F8D20}" dt="2020-11-05T22:42:47.993" v="2344"/>
          <ac:picMkLst>
            <pc:docMk/>
            <pc:sldMk cId="1056188195" sldId="317"/>
            <ac:picMk id="85" creationId="{3C1E1BB8-DBF3-4AD7-861A-9D86C8266BFB}"/>
          </ac:picMkLst>
        </pc:picChg>
        <pc:picChg chg="mod">
          <ac:chgData name="HYO JOON" userId="ff208050-173d-4933-8ee7-d0dfd2e407bf" providerId="ADAL" clId="{100FB4AA-6C8F-4E2A-A1F8-67F4F52F8D20}" dt="2020-11-05T22:42:47.993" v="2344"/>
          <ac:picMkLst>
            <pc:docMk/>
            <pc:sldMk cId="1056188195" sldId="317"/>
            <ac:picMk id="87" creationId="{52E5B82F-01B8-4F4A-8CB5-F3850220472B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12" creationId="{CD77DD1F-A751-404C-9E10-3C904FB0F8F9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14" creationId="{EEA8A485-6AA2-4545-8E0B-1427D98D6391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16" creationId="{59F8DD57-C215-45CD-93EE-5190632BC20B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22" creationId="{0AE7C4FF-8C63-4B2D-B58B-6BCDB5E9937D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24" creationId="{C1267412-1828-401F-8E20-56F0CD0AFE13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35" creationId="{3BB2B725-2F41-4BF0-9BB6-B1A4747CF547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37" creationId="{2AF04F36-9647-44F7-B270-8AF0C40C07A5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39" creationId="{80C4D1D2-5BBD-4BE7-BCE9-9DBC62FD8F72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45" creationId="{249F55E2-BAC7-4E56-A548-91595CFEA895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47" creationId="{36BA9F66-1F1A-4917-9C00-CC6DBC926A0E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58" creationId="{1590C07F-552E-4B71-8276-07A6904EE1DC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60" creationId="{C060036F-DDDA-40D0-975D-E0131B2929DB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62" creationId="{E3B15613-9367-4517-BB0B-015A3A7EFC44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68" creationId="{A9E30AC8-6CEB-491D-BC68-E055746A59CD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70" creationId="{8870E379-D6D9-4674-8D7B-ED3076E0D2A8}"/>
          </ac:picMkLst>
        </pc:picChg>
        <pc:picChg chg="mod">
          <ac:chgData name="HYO JOON" userId="ff208050-173d-4933-8ee7-d0dfd2e407bf" providerId="ADAL" clId="{100FB4AA-6C8F-4E2A-A1F8-67F4F52F8D20}" dt="2020-11-05T07:12:56.311" v="2069" actId="165"/>
          <ac:picMkLst>
            <pc:docMk/>
            <pc:sldMk cId="1056188195" sldId="317"/>
            <ac:picMk id="181" creationId="{92A2D3C7-7760-4803-8FB1-28956073C838}"/>
          </ac:picMkLst>
        </pc:picChg>
        <pc:picChg chg="mod">
          <ac:chgData name="HYO JOON" userId="ff208050-173d-4933-8ee7-d0dfd2e407bf" providerId="ADAL" clId="{100FB4AA-6C8F-4E2A-A1F8-67F4F52F8D20}" dt="2020-11-05T07:12:56.311" v="2069" actId="165"/>
          <ac:picMkLst>
            <pc:docMk/>
            <pc:sldMk cId="1056188195" sldId="317"/>
            <ac:picMk id="183" creationId="{4C67FB42-0432-455E-A57F-BEA6E9DA5557}"/>
          </ac:picMkLst>
        </pc:picChg>
        <pc:picChg chg="mod">
          <ac:chgData name="HYO JOON" userId="ff208050-173d-4933-8ee7-d0dfd2e407bf" providerId="ADAL" clId="{100FB4AA-6C8F-4E2A-A1F8-67F4F52F8D20}" dt="2020-11-05T07:12:56.311" v="2069" actId="165"/>
          <ac:picMkLst>
            <pc:docMk/>
            <pc:sldMk cId="1056188195" sldId="317"/>
            <ac:picMk id="185" creationId="{688FB4BE-ACC9-48CD-B090-7545A68A7402}"/>
          </ac:picMkLst>
        </pc:picChg>
        <pc:picChg chg="mod">
          <ac:chgData name="HYO JOON" userId="ff208050-173d-4933-8ee7-d0dfd2e407bf" providerId="ADAL" clId="{100FB4AA-6C8F-4E2A-A1F8-67F4F52F8D20}" dt="2020-11-05T07:12:42.489" v="2060" actId="165"/>
          <ac:picMkLst>
            <pc:docMk/>
            <pc:sldMk cId="1056188195" sldId="317"/>
            <ac:picMk id="191" creationId="{00E7A1DD-B6DE-4AC1-AE42-930F30898774}"/>
          </ac:picMkLst>
        </pc:picChg>
        <pc:picChg chg="mod">
          <ac:chgData name="HYO JOON" userId="ff208050-173d-4933-8ee7-d0dfd2e407bf" providerId="ADAL" clId="{100FB4AA-6C8F-4E2A-A1F8-67F4F52F8D20}" dt="2020-11-05T07:12:42.489" v="2060" actId="165"/>
          <ac:picMkLst>
            <pc:docMk/>
            <pc:sldMk cId="1056188195" sldId="317"/>
            <ac:picMk id="193" creationId="{A7C469C6-5C2D-4245-85B2-F859F19B5D55}"/>
          </ac:picMkLst>
        </pc:picChg>
        <pc:picChg chg="mod">
          <ac:chgData name="HYO JOON" userId="ff208050-173d-4933-8ee7-d0dfd2e407bf" providerId="ADAL" clId="{100FB4AA-6C8F-4E2A-A1F8-67F4F52F8D20}" dt="2020-11-05T07:31:11.795" v="2085"/>
          <ac:picMkLst>
            <pc:docMk/>
            <pc:sldMk cId="1056188195" sldId="317"/>
            <ac:picMk id="197" creationId="{AF827EB6-989D-4CE6-B02B-E90D8517A01C}"/>
          </ac:picMkLst>
        </pc:picChg>
        <pc:picChg chg="mod">
          <ac:chgData name="HYO JOON" userId="ff208050-173d-4933-8ee7-d0dfd2e407bf" providerId="ADAL" clId="{100FB4AA-6C8F-4E2A-A1F8-67F4F52F8D20}" dt="2020-11-05T07:31:11.795" v="2085"/>
          <ac:picMkLst>
            <pc:docMk/>
            <pc:sldMk cId="1056188195" sldId="317"/>
            <ac:picMk id="201" creationId="{8F2E36F3-A59D-4CD6-8E33-121FC556D80F}"/>
          </ac:picMkLst>
        </pc:picChg>
        <pc:picChg chg="mod">
          <ac:chgData name="HYO JOON" userId="ff208050-173d-4933-8ee7-d0dfd2e407bf" providerId="ADAL" clId="{100FB4AA-6C8F-4E2A-A1F8-67F4F52F8D20}" dt="2020-11-05T07:31:11.795" v="2085"/>
          <ac:picMkLst>
            <pc:docMk/>
            <pc:sldMk cId="1056188195" sldId="317"/>
            <ac:picMk id="208" creationId="{8F313D4B-FA23-41D5-B0BE-9B95C513BDA1}"/>
          </ac:picMkLst>
        </pc:picChg>
        <pc:cxnChg chg="add del mod topLvl">
          <ac:chgData name="HYO JOON" userId="ff208050-173d-4933-8ee7-d0dfd2e407bf" providerId="ADAL" clId="{100FB4AA-6C8F-4E2A-A1F8-67F4F52F8D20}" dt="2020-11-04T21:50:28.386" v="1394" actId="21"/>
          <ac:cxnSpMkLst>
            <pc:docMk/>
            <pc:sldMk cId="1056188195" sldId="317"/>
            <ac:cxnSpMk id="28" creationId="{F852C8F0-9F9A-48AC-9CCC-7AE31E6C693F}"/>
          </ac:cxnSpMkLst>
        </pc:cxnChg>
        <pc:cxnChg chg="add del mod topLvl">
          <ac:chgData name="HYO JOON" userId="ff208050-173d-4933-8ee7-d0dfd2e407bf" providerId="ADAL" clId="{100FB4AA-6C8F-4E2A-A1F8-67F4F52F8D20}" dt="2020-11-04T21:50:03.401" v="1385" actId="21"/>
          <ac:cxnSpMkLst>
            <pc:docMk/>
            <pc:sldMk cId="1056188195" sldId="317"/>
            <ac:cxnSpMk id="58" creationId="{6BF7B66E-82FF-42AE-B2CD-D17EAF8F5DB8}"/>
          </ac:cxnSpMkLst>
        </pc:cxnChg>
        <pc:cxnChg chg="add del mod topLvl">
          <ac:chgData name="HYO JOON" userId="ff208050-173d-4933-8ee7-d0dfd2e407bf" providerId="ADAL" clId="{100FB4AA-6C8F-4E2A-A1F8-67F4F52F8D20}" dt="2020-11-04T21:50:25.825" v="1392" actId="21"/>
          <ac:cxnSpMkLst>
            <pc:docMk/>
            <pc:sldMk cId="1056188195" sldId="317"/>
            <ac:cxnSpMk id="73" creationId="{1225D1BD-ACFA-465A-B713-4A1984CAD371}"/>
          </ac:cxnSpMkLst>
        </pc:cxnChg>
        <pc:cxnChg chg="add del mod topLvl">
          <ac:chgData name="HYO JOON" userId="ff208050-173d-4933-8ee7-d0dfd2e407bf" providerId="ADAL" clId="{100FB4AA-6C8F-4E2A-A1F8-67F4F52F8D20}" dt="2020-11-04T21:50:26.929" v="1393" actId="21"/>
          <ac:cxnSpMkLst>
            <pc:docMk/>
            <pc:sldMk cId="1056188195" sldId="317"/>
            <ac:cxnSpMk id="76" creationId="{71E00B29-D7F3-4376-B521-8A03909EA88F}"/>
          </ac:cxnSpMkLst>
        </pc:cxnChg>
        <pc:cxnChg chg="del">
          <ac:chgData name="HYO JOON" userId="ff208050-173d-4933-8ee7-d0dfd2e407bf" providerId="ADAL" clId="{100FB4AA-6C8F-4E2A-A1F8-67F4F52F8D20}" dt="2020-11-04T17:41:28.925" v="1076" actId="21"/>
          <ac:cxnSpMkLst>
            <pc:docMk/>
            <pc:sldMk cId="1056188195" sldId="317"/>
            <ac:cxnSpMk id="88" creationId="{19FED2F4-1AC2-417D-93D4-94EECD2236EB}"/>
          </ac:cxnSpMkLst>
        </pc:cxnChg>
        <pc:cxnChg chg="del">
          <ac:chgData name="HYO JOON" userId="ff208050-173d-4933-8ee7-d0dfd2e407bf" providerId="ADAL" clId="{100FB4AA-6C8F-4E2A-A1F8-67F4F52F8D20}" dt="2020-11-04T17:41:28.925" v="1076" actId="21"/>
          <ac:cxnSpMkLst>
            <pc:docMk/>
            <pc:sldMk cId="1056188195" sldId="317"/>
            <ac:cxnSpMk id="91" creationId="{CF144395-9DF5-4EBB-BDEA-928691207DDA}"/>
          </ac:cxnSpMkLst>
        </pc:cxnChg>
        <pc:cxnChg chg="del">
          <ac:chgData name="HYO JOON" userId="ff208050-173d-4933-8ee7-d0dfd2e407bf" providerId="ADAL" clId="{100FB4AA-6C8F-4E2A-A1F8-67F4F52F8D20}" dt="2020-11-04T17:41:28.925" v="1076" actId="21"/>
          <ac:cxnSpMkLst>
            <pc:docMk/>
            <pc:sldMk cId="1056188195" sldId="317"/>
            <ac:cxnSpMk id="94" creationId="{70171AA2-D167-46A0-BE04-3A0C0A4DB1C4}"/>
          </ac:cxnSpMkLst>
        </pc:cxnChg>
        <pc:cxnChg chg="del">
          <ac:chgData name="HYO JOON" userId="ff208050-173d-4933-8ee7-d0dfd2e407bf" providerId="ADAL" clId="{100FB4AA-6C8F-4E2A-A1F8-67F4F52F8D20}" dt="2020-11-04T17:41:28.925" v="1076" actId="21"/>
          <ac:cxnSpMkLst>
            <pc:docMk/>
            <pc:sldMk cId="1056188195" sldId="317"/>
            <ac:cxnSpMk id="97" creationId="{79621BE6-7DFF-46A0-969F-B98CCE42B47E}"/>
          </ac:cxnSpMkLst>
        </pc:cxnChg>
        <pc:cxnChg chg="del mod topLvl">
          <ac:chgData name="HYO JOON" userId="ff208050-173d-4933-8ee7-d0dfd2e407bf" providerId="ADAL" clId="{100FB4AA-6C8F-4E2A-A1F8-67F4F52F8D20}" dt="2020-11-04T21:33:22.250" v="1166" actId="21"/>
          <ac:cxnSpMkLst>
            <pc:docMk/>
            <pc:sldMk cId="1056188195" sldId="317"/>
            <ac:cxnSpMk id="101" creationId="{AA7FE6A8-C2C1-40AE-A833-6E271FCA6CAC}"/>
          </ac:cxnSpMkLst>
        </pc:cxnChg>
        <pc:cxnChg chg="del mod topLvl">
          <ac:chgData name="HYO JOON" userId="ff208050-173d-4933-8ee7-d0dfd2e407bf" providerId="ADAL" clId="{100FB4AA-6C8F-4E2A-A1F8-67F4F52F8D20}" dt="2020-11-04T21:33:23.417" v="1167" actId="21"/>
          <ac:cxnSpMkLst>
            <pc:docMk/>
            <pc:sldMk cId="1056188195" sldId="317"/>
            <ac:cxnSpMk id="102" creationId="{2B64FE63-9E19-4F26-B6F3-4E6EB2F702C4}"/>
          </ac:cxnSpMkLst>
        </pc:cxnChg>
        <pc:cxnChg chg="del mod topLvl">
          <ac:chgData name="HYO JOON" userId="ff208050-173d-4933-8ee7-d0dfd2e407bf" providerId="ADAL" clId="{100FB4AA-6C8F-4E2A-A1F8-67F4F52F8D20}" dt="2020-11-04T21:33:22.250" v="1166" actId="21"/>
          <ac:cxnSpMkLst>
            <pc:docMk/>
            <pc:sldMk cId="1056188195" sldId="317"/>
            <ac:cxnSpMk id="103" creationId="{E2E60387-83F6-4580-B62C-95F9DFECBE45}"/>
          </ac:cxnSpMkLst>
        </pc:cxnChg>
        <pc:cxnChg chg="del mod topLvl">
          <ac:chgData name="HYO JOON" userId="ff208050-173d-4933-8ee7-d0dfd2e407bf" providerId="ADAL" clId="{100FB4AA-6C8F-4E2A-A1F8-67F4F52F8D20}" dt="2020-11-04T21:33:22.250" v="1166" actId="21"/>
          <ac:cxnSpMkLst>
            <pc:docMk/>
            <pc:sldMk cId="1056188195" sldId="317"/>
            <ac:cxnSpMk id="104" creationId="{6D4BC836-480E-4DB5-A71C-87539965D059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4T20:54:18.736" v="1147" actId="1076"/>
        <pc:sldMkLst>
          <pc:docMk/>
          <pc:sldMk cId="4014189383" sldId="318"/>
        </pc:sldMkLst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" creationId="{2F3B674F-04A9-4085-9BE0-69AF815959EF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4" creationId="{93709127-40F5-4801-B97A-783B500E919D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5" creationId="{58F29302-4FF8-46BD-A1CA-09690129C091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2" creationId="{4F672A09-058A-4CD9-8EAA-F71391DBC271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3" creationId="{15B8CC90-2D6C-4765-BBD0-2FE5836FCDE6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5" creationId="{BCAF6F09-74EC-4223-AA0D-13975B9B282D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37" creationId="{57EB4887-AFB2-4951-A582-1A7848E6064F}"/>
          </ac:spMkLst>
        </pc:spChg>
        <pc:spChg chg="mod">
          <ac:chgData name="HYO JOON" userId="ff208050-173d-4933-8ee7-d0dfd2e407bf" providerId="ADAL" clId="{100FB4AA-6C8F-4E2A-A1F8-67F4F52F8D20}" dt="2020-11-04T20:51:05.843" v="1137" actId="165"/>
          <ac:spMkLst>
            <pc:docMk/>
            <pc:sldMk cId="4014189383" sldId="318"/>
            <ac:spMk id="54" creationId="{B57E046A-172B-404C-ACE5-03215B6D02DF}"/>
          </ac:spMkLst>
        </pc:spChg>
        <pc:spChg chg="mod">
          <ac:chgData name="HYO JOON" userId="ff208050-173d-4933-8ee7-d0dfd2e407bf" providerId="ADAL" clId="{100FB4AA-6C8F-4E2A-A1F8-67F4F52F8D20}" dt="2020-11-04T20:51:05.843" v="1137" actId="165"/>
          <ac:spMkLst>
            <pc:docMk/>
            <pc:sldMk cId="4014189383" sldId="318"/>
            <ac:spMk id="55" creationId="{F3009C70-30A9-4BCF-B12C-15359C797CB1}"/>
          </ac:spMkLst>
        </pc:spChg>
        <pc:spChg chg="mod">
          <ac:chgData name="HYO JOON" userId="ff208050-173d-4933-8ee7-d0dfd2e407bf" providerId="ADAL" clId="{100FB4AA-6C8F-4E2A-A1F8-67F4F52F8D20}" dt="2020-11-04T20:51:05.843" v="1137" actId="165"/>
          <ac:spMkLst>
            <pc:docMk/>
            <pc:sldMk cId="4014189383" sldId="318"/>
            <ac:spMk id="56" creationId="{6ECEE6FE-12A7-4554-B64A-C3DEFB4E14C6}"/>
          </ac:spMkLst>
        </pc:spChg>
        <pc:spChg chg="mod">
          <ac:chgData name="HYO JOON" userId="ff208050-173d-4933-8ee7-d0dfd2e407bf" providerId="ADAL" clId="{100FB4AA-6C8F-4E2A-A1F8-67F4F52F8D20}" dt="2020-11-04T20:51:05.843" v="1137" actId="165"/>
          <ac:spMkLst>
            <pc:docMk/>
            <pc:sldMk cId="4014189383" sldId="318"/>
            <ac:spMk id="57" creationId="{57EAE668-F7D7-47A7-80F2-CBC71B3D8F71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06" creationId="{AAB4D317-3A40-4574-9ACC-D5164E87A733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15" creationId="{61813887-B193-4B34-9653-B343691C85BA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18" creationId="{090C4918-9E5D-4BD6-A2B2-A0A531D54AC1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19" creationId="{6CF55734-862F-4DC5-8B96-921619C14023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0" creationId="{FBA5AC96-B20A-47D5-A346-A20C1117B56A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1" creationId="{F5B6F3C1-6B3D-4B61-BE89-2A1F0DE0FD3B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3" creationId="{DE628D2E-466F-4C0C-B3E2-BEC06602A0EF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24" creationId="{07CA64EC-86ED-45BB-8DBA-E9D319ECCF8F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25" creationId="{3B25FD0C-72A2-4D7C-904E-DDE053BF7C97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6" creationId="{5A5601E3-8245-46AE-A9C4-D069628B7306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7" creationId="{266FE45C-6966-40CD-98AC-CAF046FD5EBF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8" creationId="{347F690C-DDF2-4D7C-B9CA-BFC6B6E02108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9" creationId="{BBFC19E7-8991-4C32-B053-3E3371A7F1DA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30" creationId="{781F517A-92DA-4660-A82B-CDD4F4263B96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1" creationId="{0370C903-0BBE-4B3B-9015-3B191D6D09FC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32" creationId="{A9CBF52B-0E0F-48AA-898A-16C02DB35A57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33" creationId="{FF0982AD-FE04-43D7-BC0E-409FB06A7CB3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4" creationId="{249023C5-8648-4291-B2DC-9256E00EA6B4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5" creationId="{F1382699-3201-4AAE-B6AD-E80903614876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6" creationId="{B87C50B2-8CF7-43BB-9654-70C508709813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7" creationId="{D5342BB1-439C-4A2B-8F87-2A415A9E1069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38" creationId="{AE1C0A41-6A25-4D22-9030-8CDBDE6D2CC6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0" creationId="{6216D933-4F9F-4FC0-859F-13EDA75DF41D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1" creationId="{826A5885-5B22-4380-BEBB-C3971E7F71F1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3" creationId="{0C23597D-4909-4F10-987D-6143EFEC92C9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4" creationId="{4A3115D9-1093-4557-ADCF-BC6E985292B4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5" creationId="{D910A2EC-B192-4B43-8AD8-F380DA7AD9C7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6" creationId="{FDBC1574-55E6-4637-A0B4-2C51481F8A47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7" creationId="{0A0EF830-0EF4-46F0-AAF8-6B4728C0A243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9" creationId="{2EF90C49-08FC-4759-8B33-825614ED328F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50" creationId="{6F03ED9D-5027-408C-8DA6-ED9873D35923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51" creationId="{ABADB24E-85F5-4AD5-AFC3-0768C86CFD40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52" creationId="{EB554AB9-9F83-45B9-8950-E42DCD4DEA0A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53" creationId="{855CBB26-FDC2-4998-8928-979A960CD2F0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54" creationId="{9B0B8239-AC08-445B-8DD5-47C314B48299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55" creationId="{D67BC785-396A-4B12-96B0-EE5E2285B530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60" creationId="{0C065E92-36E2-432C-938E-7BD1BC63515E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61" creationId="{1DE26E50-FFF4-4EE8-B1C2-86B666FE9329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66" creationId="{93961826-8F80-4C66-9EF3-F1A7F736F0BD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72" creationId="{4A0EB892-28D0-4B16-8716-1E7E66C0ABF4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73" creationId="{46993590-F493-4CA9-9837-AE7AD0A47EE4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74" creationId="{40FBA01C-37F1-4A6B-87BD-B02A5EB8B2B3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75" creationId="{C30E0C85-A5FE-4364-B55C-963C12A3C32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177" creationId="{197BDD74-4B41-46E5-B5EB-A3B668EE86EF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180" creationId="{7545BC72-2DB2-445D-8331-F1584DAC439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182" creationId="{CBA73FFF-19B5-44B0-BA27-40587E1D9F91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3" creationId="{5EFB3DA8-FDAE-4247-8794-9F59F2134E98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4" creationId="{85BDF3E7-2302-4A20-B160-666B0A38ADF2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5" creationId="{BEC0C17A-2B8F-4B48-9C2B-300362E3D6C7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6" creationId="{EDFD6C4F-7FF2-44B8-B71C-963BA791BDB5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7" creationId="{9B994037-56AA-45D7-A7A4-793A342688B1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9" creationId="{C7200DE8-6433-4F2F-8427-1171B79F30A8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91" creationId="{07C0059C-6D8B-487A-BEE8-5C9A374AE638}"/>
          </ac:spMkLst>
        </pc:spChg>
        <pc:spChg chg="mod">
          <ac:chgData name="HYO JOON" userId="ff208050-173d-4933-8ee7-d0dfd2e407bf" providerId="ADAL" clId="{100FB4AA-6C8F-4E2A-A1F8-67F4F52F8D20}" dt="2020-11-04T20:51:06.307" v="1138" actId="165"/>
          <ac:spMkLst>
            <pc:docMk/>
            <pc:sldMk cId="4014189383" sldId="318"/>
            <ac:spMk id="193" creationId="{38726A80-E5EE-4B7A-806E-A7D4B91E2F1D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04" creationId="{BF7ACA0C-6882-42BD-B7CC-EEC251F8EDC6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4" creationId="{4B16D66D-91D2-49D1-9512-7158FED13F84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5" creationId="{89C2B028-BB7A-48EC-AFE9-1257D3B8F854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6" creationId="{3DDAD16F-60B5-4BEC-89C2-06D711C2B46C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7" creationId="{D3892C01-F487-49F5-ADD8-EE2D3E84CFB3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8" creationId="{0ED1AF03-7404-4DD9-9592-31CAD59B4E08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9" creationId="{C3206DCC-5107-48F7-911F-BF872BEF73C8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0" creationId="{610F5D5E-684C-4AB2-9B6B-69C3CCF613F1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1" creationId="{8938FB04-231F-4279-BEA5-1F07C0C789AB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2" creationId="{4D72A356-C029-4602-BD9F-000E9CE971CA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3" creationId="{2CE6B365-3F43-41E3-A5CB-18639ED6BDD2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4" creationId="{527F82FF-7026-4CC1-A0B1-D0D54AC46C9F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5" creationId="{2F61F302-0C76-4F50-9C9C-1DCAF84848C6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6" creationId="{26CAD887-BAD4-4BC3-BF85-8312F1554BCB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7" creationId="{D7D7C79A-A38F-4181-A682-95FF82715C2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38" creationId="{2C847369-DAA9-46FC-97D0-C8A8033A30A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0" creationId="{C7117571-CF41-4524-8AF9-8534F9D5583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2" creationId="{5AB1FF39-54B5-4153-9D16-8D553A171E6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3" creationId="{FF33D0D0-E6A4-4800-9668-7353BD9DDDE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6" creationId="{F99E0517-DA31-4B79-B274-8B9BFD610DB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8" creationId="{496F4A5B-9632-4FD2-BB7A-2A4FDFD0CE5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9" creationId="{D8093107-7899-4397-B0BB-240415D5307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0" creationId="{E29871D7-4BC1-458C-925E-6257DB6F023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1" creationId="{939E6BD5-1777-4384-BDB7-44DC080A19D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3" creationId="{253551E7-3C23-4000-836D-C2D78234DD7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4" creationId="{B7ED91DA-F6C1-4DA2-ACEB-47A70E92B7A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5" creationId="{FE0A74B1-44E4-46C3-8EC1-597DA36DDA7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7" creationId="{4D03316A-4F6E-490D-B7FC-07AF3FB403F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9" creationId="{326B9E45-09C9-42BC-A1A9-E97F76282B3A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260" creationId="{65D0EA9A-B6CA-440D-88C9-AD5839E8EC25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61" creationId="{B783EF73-C0E3-470E-B2C6-CC8352D5C8C0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62" creationId="{930F6C79-39F9-46BE-ADBF-D7F7B9707C3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3" creationId="{DAF4F09A-F1EE-4E06-A48B-BE1E5A17FDF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4" creationId="{B591B42C-5FCC-4367-92E5-06E35E0E951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5" creationId="{BD91FC2A-DB47-4F82-A2BB-DC045A83768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6" creationId="{7FC04381-1F19-4B30-B93C-DAAC1810884E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9" creationId="{7CD3B970-F7D2-4892-9BFB-BD66F5CC7E0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0" creationId="{E82E790E-78DA-4231-B000-721B2452D732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3" creationId="{2A40744C-AAFB-4D96-A2C0-7E66E9636C6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6" creationId="{0AB51C10-5309-4C30-80A0-D7B30E9FC6C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7" creationId="{22988D4C-148D-43B7-9E35-2955DEAD466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9" creationId="{0CE2CB7B-E14D-43AF-B867-1C40C9AF7E12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80" creationId="{0E00B74B-4697-4F60-928C-4482F641B0E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81" creationId="{016D2548-E67F-4F9A-8379-DDF9BE896E1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84" creationId="{44705A0E-7A17-4BA6-B2C6-FCDF6A123410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89" creationId="{2C8D9D44-EA9B-45EC-A894-15A91D0627C2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91" creationId="{73001652-882F-4BBF-B5D2-DA0D7BB7C12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3" creationId="{3F4BCB27-6B16-404A-A233-2C3F105C520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4" creationId="{0C314A9B-954E-4405-ADBC-094C931C4E2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5" creationId="{E269D9D8-0519-4CE9-9F85-6467FA3871A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7" creationId="{BA254561-B8C0-4904-BF53-3C12535D3C1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9" creationId="{57C6354A-DE49-4772-8715-3A92C86E2B0F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00" creationId="{FD6357CB-F89A-4C5A-8739-3A0A43B7AE6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02" creationId="{8F60F77D-1423-40D9-96C9-E2BA4377722F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16" creationId="{E08C5A45-E42D-425A-AE51-7BCA351128ED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20" creationId="{63AEB6EB-2B3C-4C76-9165-23C86E2007E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36" creationId="{901AA2DC-2A3A-4040-A89E-F019B31B136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37" creationId="{0843879A-71E7-4697-AE9A-4E687FA792FF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38" creationId="{DABFAAD3-B010-4CA6-B16B-7011FCF1E55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39" creationId="{89691426-47BA-43A3-BABC-2F9E3A98DC9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0" creationId="{B979E167-F189-4201-B71C-69A826581F0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2" creationId="{AE4A4B73-E3AA-4A0D-B12E-4E84FE1816D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3" creationId="{34862900-3159-4B15-BD65-A81EAAC845B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4" creationId="{D22D46EC-6A39-4C96-BBC4-3F67670F182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5" creationId="{3A4BCAFA-D742-4EAF-8B3B-31999BF1784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6" creationId="{7008209B-9239-4C3A-B437-B4E611714B7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7" creationId="{04736EC9-F87F-41D5-A29B-283CF40287CE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48" creationId="{D0A8E968-0B04-4AFE-AE9A-241F196E00DA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49" creationId="{79E32200-4FCF-43A2-9BE8-8F15BB53E56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0" creationId="{366C3368-5CB2-413D-87AD-B8CCC4E1F87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2" creationId="{678CDC1F-16EA-49C2-93A8-D823E48138C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3" creationId="{1D9EC85A-BCC1-467E-88F7-7603606546A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4" creationId="{C5B67EFE-3A5B-465D-9D79-1FD5BE410E1E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8" creationId="{08C758A5-377C-43E9-92A1-B0E3162AD125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9" creationId="{55989A57-08EC-436C-A68D-1D49DD2AA76E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0" creationId="{84D4F395-2964-45F5-9CAF-A40D630D68D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5" creationId="{CD4FA37B-3EE2-48B4-A40C-C1B66F82767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6" creationId="{891D9F72-3C0D-4C77-ADCA-28E3257BC82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7" creationId="{83B8070A-014C-45D1-BEAF-97BF5019039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8" creationId="{856ABEAE-E0B0-4F28-A1CA-2969642C8C9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73" creationId="{582EB994-8524-445A-8159-BF7A4F544A8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74" creationId="{E8BBE2CC-7124-4C38-AA20-BB9CEFBD162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76" creationId="{52F3FDB3-FCFA-4701-9694-7F46E405B93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0" creationId="{90C8531C-58EC-4DF9-B1BC-A256079C756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1" creationId="{FFA4D988-96E5-4B78-B36D-09F4B8144D0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2" creationId="{EB3DB4B9-6392-48E1-9BFF-73672AD5190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3" creationId="{B38E7599-E9FA-44E6-83FB-39118A5B8CF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4" creationId="{F72E8AD4-2174-4D99-86E7-FAF8CBBCA8F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5" creationId="{B9835157-0FEF-4FC6-8EF5-9D36A3D6D7C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7" creationId="{7E8A8DC4-1D27-4004-BCB2-C55B60EDBD6E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8" creationId="{01906602-99FA-448C-B972-277D3A5F132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9" creationId="{DB3B2A46-6238-42EB-B40C-2D0E4B781BE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0" creationId="{466C1F65-9B5A-440F-9755-07CC3B37595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1" creationId="{BCC95ECF-9677-495A-8B17-398AFA2BAD3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2" creationId="{651C0FD7-7EBB-458E-AA42-334EBD2B57E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3" creationId="{78F9FF16-3460-428E-8655-4925D1A86454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394" creationId="{FA231E5A-9445-49C4-98B1-0AC53580F805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395" creationId="{F09F3EFB-C2C1-4A37-BE5B-B3D0229F9815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6" creationId="{E9E6FC85-1CD8-4350-8B41-8B07778FF7E1}"/>
          </ac:spMkLst>
        </pc:spChg>
        <pc:spChg chg="mod">
          <ac:chgData name="HYO JOON" userId="ff208050-173d-4933-8ee7-d0dfd2e407bf" providerId="ADAL" clId="{100FB4AA-6C8F-4E2A-A1F8-67F4F52F8D20}" dt="2020-11-04T20:51:05.380" v="1136" actId="165"/>
          <ac:spMkLst>
            <pc:docMk/>
            <pc:sldMk cId="4014189383" sldId="318"/>
            <ac:spMk id="398" creationId="{EDF06C54-8E19-4BE2-B3E5-FECF3457460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0" creationId="{6BA7647C-B449-4ECE-82F6-1F47A8AD993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1" creationId="{207BA2F4-DBB8-4098-AF59-23077D6E422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2" creationId="{78313053-8952-43F6-81F7-BE43F64880A5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3" creationId="{0D69C013-A983-4292-814E-FED9B73AB072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4" creationId="{99B257C2-8EC2-4E03-8866-E48C2A875F8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5" creationId="{089A2034-49E1-407A-B277-0EB7FC25A5D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6" creationId="{3B51298A-3A37-496C-866A-26F10357688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7" creationId="{6B2E7E6E-D3D4-4126-A5F3-C3DCF062011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9" creationId="{03983F33-30C3-42E5-9E55-50E55E659D2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0" creationId="{84060919-1B36-4925-89B4-CC794247075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1" creationId="{D9BA3BB9-BEC0-4AA7-A596-4077DA3E01E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2" creationId="{5D5B453E-37E5-4579-8950-FF0F8599BA2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3" creationId="{5F4504D2-7D0F-4CEF-8F2E-E3F702CBB12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4" creationId="{96D46ABA-03F9-4FA5-A4E6-9E4CC0B14B82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5" creationId="{12B29AB0-735B-4A37-88C0-120268B7EB0B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416" creationId="{EBC5B58D-76ED-419D-923B-D0E0474BD4EF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7" creationId="{FB2E9E5C-B711-4F77-9270-1A7BCFB3E0B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20" creationId="{98331A33-EC66-42A8-B8CC-E276D29FD31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21" creationId="{34093374-D37C-4C50-ADB6-FA27AAB1520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22" creationId="{DA6056A3-BA74-4DFE-856A-EE191A92F11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23" creationId="{3434FAEB-F1A1-483E-B8A4-E1DC70F6F9F5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448" creationId="{067DA6ED-3A79-4E2D-A959-A63414FA7D1D}"/>
          </ac:spMkLst>
        </pc:spChg>
        <pc:spChg chg="mod">
          <ac:chgData name="HYO JOON" userId="ff208050-173d-4933-8ee7-d0dfd2e407bf" providerId="ADAL" clId="{100FB4AA-6C8F-4E2A-A1F8-67F4F52F8D20}" dt="2020-11-04T20:51:06.307" v="1138" actId="165"/>
          <ac:spMkLst>
            <pc:docMk/>
            <pc:sldMk cId="4014189383" sldId="318"/>
            <ac:spMk id="456" creationId="{80489056-CF70-42A3-BB34-3B04EC744877}"/>
          </ac:spMkLst>
        </pc:spChg>
        <pc:spChg chg="mod">
          <ac:chgData name="HYO JOON" userId="ff208050-173d-4933-8ee7-d0dfd2e407bf" providerId="ADAL" clId="{100FB4AA-6C8F-4E2A-A1F8-67F4F52F8D20}" dt="2020-11-04T20:51:06.307" v="1138" actId="165"/>
          <ac:spMkLst>
            <pc:docMk/>
            <pc:sldMk cId="4014189383" sldId="318"/>
            <ac:spMk id="457" creationId="{C5A09C95-3238-4905-9E1B-FA66EA68D925}"/>
          </ac:spMkLst>
        </pc:spChg>
        <pc:spChg chg="mod">
          <ac:chgData name="HYO JOON" userId="ff208050-173d-4933-8ee7-d0dfd2e407bf" providerId="ADAL" clId="{100FB4AA-6C8F-4E2A-A1F8-67F4F52F8D20}" dt="2020-11-04T20:51:06.307" v="1138" actId="165"/>
          <ac:spMkLst>
            <pc:docMk/>
            <pc:sldMk cId="4014189383" sldId="318"/>
            <ac:spMk id="462" creationId="{60353899-480E-4DB4-8F5E-0F2B599261CD}"/>
          </ac:spMkLst>
        </pc:spChg>
        <pc:spChg chg="mod">
          <ac:chgData name="HYO JOON" userId="ff208050-173d-4933-8ee7-d0dfd2e407bf" providerId="ADAL" clId="{100FB4AA-6C8F-4E2A-A1F8-67F4F52F8D20}" dt="2020-11-04T20:51:05.380" v="1136" actId="165"/>
          <ac:spMkLst>
            <pc:docMk/>
            <pc:sldMk cId="4014189383" sldId="318"/>
            <ac:spMk id="464" creationId="{ACA2601B-884D-4F0C-9814-00E2F47FBB89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467" creationId="{705EFD6A-03A0-4361-B7D4-5B00F3E589E5}"/>
          </ac:spMkLst>
        </pc:spChg>
        <pc:grpChg chg="add del mod">
          <ac:chgData name="HYO JOON" userId="ff208050-173d-4933-8ee7-d0dfd2e407bf" providerId="ADAL" clId="{100FB4AA-6C8F-4E2A-A1F8-67F4F52F8D20}" dt="2020-11-04T20:54:16.560" v="1145" actId="478"/>
          <ac:grpSpMkLst>
            <pc:docMk/>
            <pc:sldMk cId="4014189383" sldId="318"/>
            <ac:grpSpMk id="3" creationId="{9EFFC622-F6EA-4B3E-8C52-C239AD536671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6" creationId="{381D88D8-964E-452D-884E-B44CEC403A8E}"/>
          </ac:grpSpMkLst>
        </pc:grpChg>
        <pc:grpChg chg="del mod topLvl">
          <ac:chgData name="HYO JOON" userId="ff208050-173d-4933-8ee7-d0dfd2e407bf" providerId="ADAL" clId="{100FB4AA-6C8F-4E2A-A1F8-67F4F52F8D20}" dt="2020-11-04T20:51:04.065" v="1134" actId="165"/>
          <ac:grpSpMkLst>
            <pc:docMk/>
            <pc:sldMk cId="4014189383" sldId="318"/>
            <ac:grpSpMk id="7" creationId="{FB6FFA29-9E35-4F0E-B02D-70D43F5F8DE8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8" creationId="{BC148F08-F334-438E-98C1-61847BC44D3D}"/>
          </ac:grpSpMkLst>
        </pc:grpChg>
        <pc:grpChg chg="del mod topLvl">
          <ac:chgData name="HYO JOON" userId="ff208050-173d-4933-8ee7-d0dfd2e407bf" providerId="ADAL" clId="{100FB4AA-6C8F-4E2A-A1F8-67F4F52F8D20}" dt="2020-11-04T20:51:04.939" v="1135" actId="165"/>
          <ac:grpSpMkLst>
            <pc:docMk/>
            <pc:sldMk cId="4014189383" sldId="318"/>
            <ac:grpSpMk id="10" creationId="{15610CB4-E740-4B01-A961-3A8F0ACF9F3C}"/>
          </ac:grpSpMkLst>
        </pc:grpChg>
        <pc:grpChg chg="del mod topLvl">
          <ac:chgData name="HYO JOON" userId="ff208050-173d-4933-8ee7-d0dfd2e407bf" providerId="ADAL" clId="{100FB4AA-6C8F-4E2A-A1F8-67F4F52F8D20}" dt="2020-11-04T20:51:05.380" v="1136" actId="165"/>
          <ac:grpSpMkLst>
            <pc:docMk/>
            <pc:sldMk cId="4014189383" sldId="318"/>
            <ac:grpSpMk id="11" creationId="{D751FDAC-2ABF-404B-B45C-122F7E65A3BA}"/>
          </ac:grpSpMkLst>
        </pc:grpChg>
        <pc:grpChg chg="del mod topLvl">
          <ac:chgData name="HYO JOON" userId="ff208050-173d-4933-8ee7-d0dfd2e407bf" providerId="ADAL" clId="{100FB4AA-6C8F-4E2A-A1F8-67F4F52F8D20}" dt="2020-11-04T20:51:05.843" v="1137" actId="165"/>
          <ac:grpSpMkLst>
            <pc:docMk/>
            <pc:sldMk cId="4014189383" sldId="318"/>
            <ac:grpSpMk id="13" creationId="{D6EDF27F-9932-4F22-8BA6-2468CC9CC5B9}"/>
          </ac:grpSpMkLst>
        </pc:grpChg>
        <pc:grpChg chg="del mod topLvl">
          <ac:chgData name="HYO JOON" userId="ff208050-173d-4933-8ee7-d0dfd2e407bf" providerId="ADAL" clId="{100FB4AA-6C8F-4E2A-A1F8-67F4F52F8D20}" dt="2020-11-04T20:51:06.307" v="1138" actId="165"/>
          <ac:grpSpMkLst>
            <pc:docMk/>
            <pc:sldMk cId="4014189383" sldId="318"/>
            <ac:grpSpMk id="14" creationId="{03484626-3E8C-4B75-B3AF-8FA29770B09B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20" creationId="{FDA6DC54-D4CD-4A46-996A-D1E6DDBE0C71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21" creationId="{38310687-3C51-45FE-8EAD-9FBE2E1C4648}"/>
          </ac:grpSpMkLst>
        </pc:grpChg>
        <pc:grpChg chg="add del 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24" creationId="{759411CF-100A-496A-B015-B71312562140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26" creationId="{29F455B4-08D5-4526-9AD7-F8AD840121EF}"/>
          </ac:grpSpMkLst>
        </pc:grpChg>
        <pc:grpChg chg="del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27" creationId="{1BE86479-F987-4C9D-B3B1-A935C0F701A4}"/>
          </ac:grpSpMkLst>
        </pc:grpChg>
        <pc:grpChg chg="mod">
          <ac:chgData name="HYO JOON" userId="ff208050-173d-4933-8ee7-d0dfd2e407bf" providerId="ADAL" clId="{100FB4AA-6C8F-4E2A-A1F8-67F4F52F8D20}" dt="2020-11-04T20:51:05.843" v="1137" actId="165"/>
          <ac:grpSpMkLst>
            <pc:docMk/>
            <pc:sldMk cId="4014189383" sldId="318"/>
            <ac:grpSpMk id="48" creationId="{C25FBF86-9286-4632-8CBD-A675C3ECB585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58" creationId="{18BD8213-E834-4381-9B2D-91DB653EB0DA}"/>
          </ac:grpSpMkLst>
        </pc:grpChg>
        <pc:grpChg chg="add 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176" creationId="{EB03D258-799F-4B8C-BB43-643264380DE8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179" creationId="{3F60D0D7-3742-4CB6-A855-6CC81B2C7225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181" creationId="{02BA2C7B-CE5E-481D-8490-2B4A2842CFF3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44" creationId="{201CE13D-E3FE-4AB5-AE82-5ACF2FBDB219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58" creationId="{9CE343AC-9E06-4037-9D5A-045C21396183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67" creationId="{42D25D36-85AF-471D-9791-D77C12F6DDCA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68" creationId="{44E503F8-10AE-45B8-A199-58AB68D4599F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72" creationId="{8A0D9C27-B8AD-4AE0-9A15-267958E372A4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74" creationId="{ACF6C8FC-1662-42FB-84DA-DFA4338D8356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75" creationId="{9C5FF1A5-0191-4B35-9755-1D8ABC495F43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78" creationId="{A2D7C4AC-22AB-4283-AD6E-A31615D7B7D9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82" creationId="{EF5DCA36-0917-482B-89C8-85CB8FBDC62E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83" creationId="{E6B32D7E-FA15-4518-964F-47801B3208CD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87" creationId="{E5A4E810-EA2D-480F-A07D-7EB742D39036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298" creationId="{AAFF7B10-31DB-46A2-B8E1-F7488A55968E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301" creationId="{818B2D7B-343B-4FCB-8E7C-BEB0B68151D3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341" creationId="{7F9DD4DF-34D7-48AF-9DF9-93B2A82F5387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351" creationId="{40C34385-E199-4AF1-8732-62241BF496E9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370" creationId="{39C14F22-5E50-4B82-AE80-D795502309CB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375" creationId="{622B64A8-669D-4AB8-A235-04B63257FBD5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466" creationId="{4B22AF34-A117-4764-85FC-C9795C963930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469" creationId="{D8C3E57C-5B5D-4AAB-B2AC-BC1FE7D9A152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470" creationId="{0F85BE95-0C7B-41BE-8312-DD695358EB65}"/>
          </ac:grpSpMkLst>
        </pc:grp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17" creationId="{8F54CC30-4140-4ACA-B213-CCA27809BB23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19" creationId="{E00379FE-7707-464C-B13E-A27C2F9479AA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38" creationId="{D86EFF4C-5BF2-47AA-9433-30D11E4A7BFF}"/>
          </ac:picMkLst>
        </pc:picChg>
        <pc:picChg chg="mod">
          <ac:chgData name="HYO JOON" userId="ff208050-173d-4933-8ee7-d0dfd2e407bf" providerId="ADAL" clId="{100FB4AA-6C8F-4E2A-A1F8-67F4F52F8D20}" dt="2020-11-04T20:51:04.065" v="1134" actId="165"/>
          <ac:picMkLst>
            <pc:docMk/>
            <pc:sldMk cId="4014189383" sldId="318"/>
            <ac:picMk id="39" creationId="{D21588A0-3262-4252-B89E-2B8D3AAB7172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40" creationId="{EEF38606-EFBF-4B7D-B58E-AA9C4626B479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41" creationId="{6CC1E5F0-9045-445B-87B1-E08CB9FB9699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44" creationId="{4BFCFB00-7445-4D68-9C2C-3B09206DE47C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59" creationId="{6210E712-F33C-4A59-87B2-81B6D7A2B09A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142" creationId="{AF1E2E5A-CE41-41A5-8AE1-4606C5ED0510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169" creationId="{CF4BC4CA-4BDB-4EF0-B05C-7BBD765B2843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170" creationId="{1D48DB5A-CBC3-4A8B-BFDF-AC874CDD7FDB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171" creationId="{D765368F-886E-4C1F-B6D6-C4CC593170BF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178" creationId="{9E05CF71-BBCF-4FB4-A794-FA939598B86F}"/>
          </ac:picMkLst>
        </pc:picChg>
        <pc:picChg chg="mod">
          <ac:chgData name="HYO JOON" userId="ff208050-173d-4933-8ee7-d0dfd2e407bf" providerId="ADAL" clId="{100FB4AA-6C8F-4E2A-A1F8-67F4F52F8D20}" dt="2020-11-04T20:51:06.307" v="1138" actId="165"/>
          <ac:picMkLst>
            <pc:docMk/>
            <pc:sldMk cId="4014189383" sldId="318"/>
            <ac:picMk id="188" creationId="{AF769B2A-2073-487B-B9FF-90B2ED443F1F}"/>
          </ac:picMkLst>
        </pc:picChg>
        <pc:picChg chg="mod">
          <ac:chgData name="HYO JOON" userId="ff208050-173d-4933-8ee7-d0dfd2e407bf" providerId="ADAL" clId="{100FB4AA-6C8F-4E2A-A1F8-67F4F52F8D20}" dt="2020-11-04T20:51:06.307" v="1138" actId="165"/>
          <ac:picMkLst>
            <pc:docMk/>
            <pc:sldMk cId="4014189383" sldId="318"/>
            <ac:picMk id="190" creationId="{26F4DCF4-50F2-4C55-AA43-0F8CF512CA5C}"/>
          </ac:picMkLst>
        </pc:picChg>
        <pc:picChg chg="mod">
          <ac:chgData name="HYO JOON" userId="ff208050-173d-4933-8ee7-d0dfd2e407bf" providerId="ADAL" clId="{100FB4AA-6C8F-4E2A-A1F8-67F4F52F8D20}" dt="2020-11-04T20:51:06.307" v="1138" actId="165"/>
          <ac:picMkLst>
            <pc:docMk/>
            <pc:sldMk cId="4014189383" sldId="318"/>
            <ac:picMk id="192" creationId="{F10F283C-50F7-4C63-BFF8-0900DE3405BF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39" creationId="{73A6A7B7-7459-403F-9DB7-B16D9CF366E3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41" creationId="{3F04CE25-26AB-4744-8FFE-D6E8D96B42FC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45" creationId="{F48F9709-54CE-4ED6-A4A2-6F0CDE0B4F22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47" creationId="{E7B588C8-6D15-443B-8255-2EE5CC9797CA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71" creationId="{BC2D5A78-FDE0-43AF-9A37-034909808EE8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85" creationId="{39E4BA20-BF58-459C-908A-764902C14BCB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286" creationId="{673C4B9D-02E2-4FDC-9251-2A624DD4C715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88" creationId="{3B919524-0689-4CBF-B846-F6D2E11A27B6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290" creationId="{D103F9C1-8080-44F4-A08E-A00E396CA457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92" creationId="{4118C076-3B90-433F-9B5C-668992BAA197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296" creationId="{CCC67E79-2F93-4D9D-A494-30BFA1752D8C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328" creationId="{EC6D9AB0-C1FE-4A56-A773-DA9411608240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330" creationId="{63CD065E-3C12-4681-8F47-2E294D841B6C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332" creationId="{6368170B-6E5F-46F3-9209-602EAC17BF60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55" creationId="{5A8A2729-BEAB-4B1B-8AED-F6E946DD6255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56" creationId="{C75323D4-FD9A-4147-9FE1-8EEB36E89FA6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57" creationId="{428881BF-FB77-4F2B-B75A-DCA328441C36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1" creationId="{486BED5F-C215-4629-A74E-DFC71C4CCD8D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2" creationId="{E55AF0E8-9C48-4636-A506-F67B9A037B0A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3" creationId="{81D487AF-1E14-4CAE-AF02-F017A829162C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4" creationId="{A4B9CF51-6BFE-4463-9739-A4BFD0AE6200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9" creationId="{B2A01F33-6E3E-491D-A046-CE37F2685F58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77" creationId="{0C3FF9D7-DA2C-440C-A9FA-229CDABEF55E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78" creationId="{0BB469E7-F3E4-4A2A-A87F-BD3FC1C283D2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79" creationId="{B59D8190-09EB-4CDF-85A9-AF5EED476377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86" creationId="{C6395FCD-DDE2-4F31-A7C4-4E5BBDC7E6B8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97" creationId="{D884C684-60F8-4E49-9CF1-195D127B73B6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99" creationId="{A0D0CF85-366C-4357-83A3-F5E9C28EEA51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408" creationId="{2F7B8513-17FF-4DCA-AA8C-EC39DC5D00BD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418" creationId="{34050018-21F4-4347-A0DC-2CA3DBFC8470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419" creationId="{E5D5C54C-AD96-49C3-8795-1146DC31A187}"/>
          </ac:picMkLst>
        </pc:picChg>
        <pc:picChg chg="mod">
          <ac:chgData name="HYO JOON" userId="ff208050-173d-4933-8ee7-d0dfd2e407bf" providerId="ADAL" clId="{100FB4AA-6C8F-4E2A-A1F8-67F4F52F8D20}" dt="2020-11-04T20:51:04.065" v="1134" actId="165"/>
          <ac:picMkLst>
            <pc:docMk/>
            <pc:sldMk cId="4014189383" sldId="318"/>
            <ac:picMk id="488" creationId="{582DB00D-F571-4F04-9998-4B035A0EBB09}"/>
          </ac:picMkLst>
        </pc:picChg>
        <pc:picChg chg="mod">
          <ac:chgData name="HYO JOON" userId="ff208050-173d-4933-8ee7-d0dfd2e407bf" providerId="ADAL" clId="{100FB4AA-6C8F-4E2A-A1F8-67F4F52F8D20}" dt="2020-11-04T20:51:04.065" v="1134" actId="165"/>
          <ac:picMkLst>
            <pc:docMk/>
            <pc:sldMk cId="4014189383" sldId="318"/>
            <ac:picMk id="490" creationId="{42B784EA-A368-4803-995E-B51086CA27FB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1026" creationId="{B7A144A5-52F2-42D8-961C-EFE9AC64DFB3}"/>
          </ac:picMkLst>
        </pc:pic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4" creationId="{DFE00DA1-4AA4-44F2-BDE6-BC0BA1EFD12C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5" creationId="{0509BBEC-18B1-48A0-AD72-80758E068DCE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6" creationId="{BB742213-B53B-4FED-8C28-98E92F5A32BF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7" creationId="{92A78DDB-D2B9-46B0-9C82-63CF42F4A2F3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8" creationId="{E5F09DDF-17C5-4B61-BD8F-34BF7AB21E3B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9" creationId="{12064FF9-5EAB-4BF7-8DE7-7411E8B4F103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0" creationId="{CA49C52B-E3FF-4E63-A1FB-8963E971D3AC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1" creationId="{FEB70163-34F9-4635-8EE5-F17895CD8721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2" creationId="{F47AEDE1-2DE7-4BAE-B9BF-10DE22A287E0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3" creationId="{341E6C32-1DCA-4CCC-BAA1-6983E425350A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5" creationId="{2ED10E8A-2922-43BE-847E-581F132B9197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7" creationId="{1CC0F14B-D3E8-4DC6-B6C1-0ACF16A7962F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8" creationId="{01D0E8E5-07F9-4A73-BCBD-8086C45134F8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9" creationId="{32A8DC7C-376B-47E9-9FE4-26DEA67D603B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0" creationId="{A0D44D33-6E29-40C9-AE7B-477F9DF465D5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1" creationId="{5288C65B-42D5-4555-BB1E-C067AD918418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2" creationId="{6F04119B-4E47-49EC-BB55-2C2EED25A439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3" creationId="{3EEE2961-73DF-4CB0-A8EC-7AFEE5DE9833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4" creationId="{C3CE03FA-F756-43F7-AEC1-872CB51E81D2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5" creationId="{239393CA-4124-4F69-92DD-AFFD785E2F3E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6" creationId="{6C0E1058-28F2-49B9-9D5B-817EDFB186EE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7" creationId="{7AC6021D-2691-4415-AEB4-73B2A337C6FA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8" creationId="{1C0BDEF4-5C0E-4F48-B8AD-69CC51A140FD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9" creationId="{840CCC28-9BD0-475C-8A1E-0837E93EE655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20" creationId="{20147A25-2988-4828-8E3A-28B06A752939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21" creationId="{1C63AEC6-E957-4FFA-8B3C-BCA4D9968642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22" creationId="{A5638304-2F9B-4917-9C91-22DCB4B84511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23" creationId="{9349B225-A543-4CC5-8BDB-496BE39DABDB}"/>
          </ac:cxnSpMkLst>
        </pc:cxnChg>
        <pc:cxnChg chg="mod">
          <ac:chgData name="HYO JOON" userId="ff208050-173d-4933-8ee7-d0dfd2e407bf" providerId="ADAL" clId="{100FB4AA-6C8F-4E2A-A1F8-67F4F52F8D20}" dt="2020-11-04T20:51:05.843" v="1137" actId="165"/>
          <ac:cxnSpMkLst>
            <pc:docMk/>
            <pc:sldMk cId="4014189383" sldId="318"/>
            <ac:cxnSpMk id="252" creationId="{7CE66A3A-0DBE-4AD9-B193-2273087DE86F}"/>
          </ac:cxnSpMkLst>
        </pc:cxnChg>
        <pc:cxnChg chg="mod">
          <ac:chgData name="HYO JOON" userId="ff208050-173d-4933-8ee7-d0dfd2e407bf" providerId="ADAL" clId="{100FB4AA-6C8F-4E2A-A1F8-67F4F52F8D20}" dt="2020-11-04T20:51:05.843" v="1137" actId="165"/>
          <ac:cxnSpMkLst>
            <pc:docMk/>
            <pc:sldMk cId="4014189383" sldId="318"/>
            <ac:cxnSpMk id="256" creationId="{E2ED4C2A-32EB-42A4-A6D7-345860219777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3" creationId="{1FEDE7CA-3751-44C9-A9EC-5155956B4783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4" creationId="{13032F37-9F58-4BD0-8441-D5EEBCB3BFCF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5" creationId="{E1E24042-4B6C-4405-86D3-5161423CA362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6" creationId="{6417C448-3F54-44D2-BCD1-F5072C66205E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7" creationId="{9BE22595-78B6-4021-9926-E959DF7803AF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8" creationId="{662E280F-A378-40F2-B121-AC5CFE35E936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9" creationId="{CD16E501-89BD-4CF1-A059-62341DC0BCCD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0" creationId="{54DF0A2D-16A6-41A0-A883-BFCB482E0F51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1" creationId="{52AF4263-1CF4-4332-89E9-AFCAA7EE4735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2" creationId="{EA9809AD-9C7C-440C-A87A-4F4F3F187194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3" creationId="{B52525A1-0E84-426F-9EEE-2A8324EF1889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4" creationId="{73C362E6-EDF2-41A5-9D7C-B26F7A568DE9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5" creationId="{EF456E67-0036-4272-A601-41D8147046FF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7" creationId="{6FDED2A3-6C83-4C8E-ADE9-2E57C1A582DD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8" creationId="{9F53B1ED-E4AF-43FC-A8E8-20F29E1ED46A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9" creationId="{E6A5B942-FA1C-49C0-AE01-C337B1953004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1" creationId="{03CA866F-4FAE-4FAA-AA1B-3D88A506C164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2" creationId="{949BB2EE-379A-4D4C-ABB7-8F7E1DE4ECF8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3" creationId="{F230C1A3-C2EC-4690-8EBD-FA1AAEF5755A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4" creationId="{5B1CDDC6-2B4B-47A6-B261-204D35F9C8DB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5" creationId="{8C34AAD0-EF8A-421A-97E2-25895A50499A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6" creationId="{04D5AF1F-E26B-4049-9406-3CFC352E7BB4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7" creationId="{2FDE8AA2-D4D1-4E03-BD23-87E1B54B2309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9" creationId="{F7C01C33-0FAA-437C-85BD-DE3C0E35D37A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31" creationId="{4DEEAD4B-5A1F-4F07-9326-3BE07D3CA1C9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33" creationId="{99806EA2-EAC5-43AE-85C2-62495E84F0EE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34" creationId="{3D2406EB-8C15-41D8-82E9-135DC21BF30E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35" creationId="{F0FC78E8-233C-405A-A881-95734EA64B66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71" creationId="{A200E425-E833-484B-AD88-8A9B626DEDC5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72" creationId="{E9F37C0C-9D33-47C2-B131-C02C7ADCCC0C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6T02:28:23.246" v="2422" actId="571"/>
        <pc:sldMkLst>
          <pc:docMk/>
          <pc:sldMk cId="3397510111" sldId="319"/>
        </pc:sldMkLst>
        <pc:spChg chg="del mod topLvl">
          <ac:chgData name="HYO JOON" userId="ff208050-173d-4933-8ee7-d0dfd2e407bf" providerId="ADAL" clId="{100FB4AA-6C8F-4E2A-A1F8-67F4F52F8D20}" dt="2020-11-05T04:18:45.910" v="1456" actId="21"/>
          <ac:spMkLst>
            <pc:docMk/>
            <pc:sldMk cId="3397510111" sldId="319"/>
            <ac:spMk id="33" creationId="{F719F3A5-F315-4133-9DA2-8ED404F7C0A2}"/>
          </ac:spMkLst>
        </pc:spChg>
        <pc:spChg chg="del mod topLvl">
          <ac:chgData name="HYO JOON" userId="ff208050-173d-4933-8ee7-d0dfd2e407bf" providerId="ADAL" clId="{100FB4AA-6C8F-4E2A-A1F8-67F4F52F8D20}" dt="2020-11-05T04:18:45.910" v="1456" actId="21"/>
          <ac:spMkLst>
            <pc:docMk/>
            <pc:sldMk cId="3397510111" sldId="319"/>
            <ac:spMk id="34" creationId="{30BCA4F5-3B53-4AA6-80F8-D2769FBD93A4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36" creationId="{0C1CE1B6-2EBA-40CC-9DC9-4FFB02D397CC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37" creationId="{8311017E-BCBF-49EF-9AAD-5C07E3D870B6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40" creationId="{A91A20A5-D3B7-457C-8540-EF82335BF4CD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41" creationId="{16A350FB-8DFD-49E3-AE80-74382D831D5B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42" creationId="{2537B400-CC77-49EF-BB72-350E17F98265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43" creationId="{5F5EA15D-4037-4507-8D46-152ECA10A34E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52" creationId="{483D2F23-EE4A-4C3E-9AC0-8E0EE815C47D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53" creationId="{67C1877D-1488-4175-8EF9-47AAD970115A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54" creationId="{89F75DD7-9690-4C07-A200-3429FD15808F}"/>
          </ac:spMkLst>
        </pc:spChg>
        <pc:grpChg chg="add mod">
          <ac:chgData name="HYO JOON" userId="ff208050-173d-4933-8ee7-d0dfd2e407bf" providerId="ADAL" clId="{100FB4AA-6C8F-4E2A-A1F8-67F4F52F8D20}" dt="2020-11-06T02:28:13.615" v="2418" actId="1076"/>
          <ac:grpSpMkLst>
            <pc:docMk/>
            <pc:sldMk cId="3397510111" sldId="319"/>
            <ac:grpSpMk id="3" creationId="{2EF7694A-D0A1-4F79-BF26-CF180D8B081E}"/>
          </ac:grpSpMkLst>
        </pc:grpChg>
        <pc:grpChg chg="add del mod">
          <ac:chgData name="HYO JOON" userId="ff208050-173d-4933-8ee7-d0dfd2e407bf" providerId="ADAL" clId="{100FB4AA-6C8F-4E2A-A1F8-67F4F52F8D20}" dt="2020-11-06T02:28:08.452" v="2415" actId="21"/>
          <ac:grpSpMkLst>
            <pc:docMk/>
            <pc:sldMk cId="3397510111" sldId="319"/>
            <ac:grpSpMk id="8" creationId="{5DC5D112-CCA8-403D-8D09-CA729D990B03}"/>
          </ac:grpSpMkLst>
        </pc:grpChg>
        <pc:grpChg chg="add mod">
          <ac:chgData name="HYO JOON" userId="ff208050-173d-4933-8ee7-d0dfd2e407bf" providerId="ADAL" clId="{100FB4AA-6C8F-4E2A-A1F8-67F4F52F8D20}" dt="2020-11-06T02:28:18.195" v="2420" actId="14100"/>
          <ac:grpSpMkLst>
            <pc:docMk/>
            <pc:sldMk cId="3397510111" sldId="319"/>
            <ac:grpSpMk id="15" creationId="{8D6A1D77-2836-4F28-980F-1483EE264BD4}"/>
          </ac:grpSpMkLst>
        </pc:grpChg>
        <pc:grpChg chg="add mod">
          <ac:chgData name="HYO JOON" userId="ff208050-173d-4933-8ee7-d0dfd2e407bf" providerId="ADAL" clId="{100FB4AA-6C8F-4E2A-A1F8-67F4F52F8D20}" dt="2020-11-06T02:28:20.546" v="2421" actId="571"/>
          <ac:grpSpMkLst>
            <pc:docMk/>
            <pc:sldMk cId="3397510111" sldId="319"/>
            <ac:grpSpMk id="18" creationId="{06DCC97E-8FF1-4EE8-A8E9-73CEE1B2667D}"/>
          </ac:grpSpMkLst>
        </pc:grpChg>
        <pc:grpChg chg="add mod">
          <ac:chgData name="HYO JOON" userId="ff208050-173d-4933-8ee7-d0dfd2e407bf" providerId="ADAL" clId="{100FB4AA-6C8F-4E2A-A1F8-67F4F52F8D20}" dt="2020-11-06T02:28:23.246" v="2422" actId="571"/>
          <ac:grpSpMkLst>
            <pc:docMk/>
            <pc:sldMk cId="3397510111" sldId="319"/>
            <ac:grpSpMk id="21" creationId="{1FCECBB9-B243-4555-B23F-989CC2F3C50B}"/>
          </ac:grpSpMkLst>
        </pc:grpChg>
        <pc:grpChg chg="del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28" creationId="{F2B5B343-9304-41FA-B8C2-EE1082D4787D}"/>
          </ac:grpSpMkLst>
        </pc:grpChg>
        <pc:grpChg chg="del mod topLvl">
          <ac:chgData name="HYO JOON" userId="ff208050-173d-4933-8ee7-d0dfd2e407bf" providerId="ADAL" clId="{100FB4AA-6C8F-4E2A-A1F8-67F4F52F8D20}" dt="2020-11-05T04:18:45.910" v="1456" actId="21"/>
          <ac:grpSpMkLst>
            <pc:docMk/>
            <pc:sldMk cId="3397510111" sldId="319"/>
            <ac:grpSpMk id="31" creationId="{FE7F263E-F842-44A2-811B-4ED9F3CF676B}"/>
          </ac:grpSpMkLst>
        </pc:grpChg>
        <pc:grpChg chg="mod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35" creationId="{ABA7ED00-3F7F-4A05-A36E-F8E915AD0F8A}"/>
          </ac:grpSpMkLst>
        </pc:grpChg>
        <pc:grpChg chg="mod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38" creationId="{CB08E315-E711-4E3A-86CC-FD4CF893E53F}"/>
          </ac:grpSpMkLst>
        </pc:grpChg>
        <pc:grpChg chg="mod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39" creationId="{7CE432C8-C9D2-4C69-9511-540C6F5B04BA}"/>
          </ac:grpSpMkLst>
        </pc:grpChg>
        <pc:grpChg chg="mod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44" creationId="{4BDBA451-C53C-46BE-9C39-00FB79D73564}"/>
          </ac:grpSpMkLst>
        </pc:grpChg>
        <pc:grpChg chg="add del mod">
          <ac:chgData name="HYO JOON" userId="ff208050-173d-4933-8ee7-d0dfd2e407bf" providerId="ADAL" clId="{100FB4AA-6C8F-4E2A-A1F8-67F4F52F8D20}" dt="2020-11-06T02:28:02.123" v="2410" actId="21"/>
          <ac:grpSpMkLst>
            <pc:docMk/>
            <pc:sldMk cId="3397510111" sldId="319"/>
            <ac:grpSpMk id="58" creationId="{70776B3B-54D6-4585-885C-68EF0DDD08F2}"/>
          </ac:grpSpMkLst>
        </pc:grpChg>
        <pc:grpChg chg="add del mod">
          <ac:chgData name="HYO JOON" userId="ff208050-173d-4933-8ee7-d0dfd2e407bf" providerId="ADAL" clId="{100FB4AA-6C8F-4E2A-A1F8-67F4F52F8D20}" dt="2020-11-06T02:28:01.684" v="2409" actId="21"/>
          <ac:grpSpMkLst>
            <pc:docMk/>
            <pc:sldMk cId="3397510111" sldId="319"/>
            <ac:grpSpMk id="61" creationId="{0EE6BAF7-8B6A-4902-9CE4-9D6484A3D651}"/>
          </ac:grpSpMkLst>
        </pc:grpChg>
        <pc:graphicFrameChg chg="add mod modGraphic">
          <ac:chgData name="HYO JOON" userId="ff208050-173d-4933-8ee7-d0dfd2e407bf" providerId="ADAL" clId="{100FB4AA-6C8F-4E2A-A1F8-67F4F52F8D20}" dt="2020-11-06T02:27:51.963" v="2408"/>
          <ac:graphicFrameMkLst>
            <pc:docMk/>
            <pc:sldMk cId="3397510111" sldId="319"/>
            <ac:graphicFrameMk id="2" creationId="{1F32F9C4-E69E-41E8-9D1F-67064166DAAF}"/>
          </ac:graphicFrameMkLst>
        </pc:graphicFrameChg>
        <pc:graphicFrameChg chg="add del mod">
          <ac:chgData name="HYO JOON" userId="ff208050-173d-4933-8ee7-d0dfd2e407bf" providerId="ADAL" clId="{100FB4AA-6C8F-4E2A-A1F8-67F4F52F8D20}" dt="2020-11-05T04:25:22.246" v="1708"/>
          <ac:graphicFrameMkLst>
            <pc:docMk/>
            <pc:sldMk cId="3397510111" sldId="319"/>
            <ac:graphicFrameMk id="5" creationId="{CD723DCE-0622-42F1-AAA3-B62CAC84C9B2}"/>
          </ac:graphicFrameMkLst>
        </pc:graphicFrameChg>
        <pc:graphicFrameChg chg="add del mod">
          <ac:chgData name="HYO JOON" userId="ff208050-173d-4933-8ee7-d0dfd2e407bf" providerId="ADAL" clId="{100FB4AA-6C8F-4E2A-A1F8-67F4F52F8D20}" dt="2020-11-05T04:25:28.831" v="1712"/>
          <ac:graphicFrameMkLst>
            <pc:docMk/>
            <pc:sldMk cId="3397510111" sldId="319"/>
            <ac:graphicFrameMk id="6" creationId="{E4FAC660-5227-4E9D-BDFA-AEC746A201EE}"/>
          </ac:graphicFrameMkLst>
        </pc:graphicFrameChg>
        <pc:picChg chg="del mod topLvl">
          <ac:chgData name="HYO JOON" userId="ff208050-173d-4933-8ee7-d0dfd2e407bf" providerId="ADAL" clId="{100FB4AA-6C8F-4E2A-A1F8-67F4F52F8D20}" dt="2020-11-05T04:18:45.910" v="1456" actId="21"/>
          <ac:picMkLst>
            <pc:docMk/>
            <pc:sldMk cId="3397510111" sldId="319"/>
            <ac:picMk id="32" creationId="{732417D4-26E1-4D68-86B1-F6FAE288E690}"/>
          </ac:picMkLst>
        </pc:picChg>
        <pc:cxnChg chg="add mod">
          <ac:chgData name="HYO JOON" userId="ff208050-173d-4933-8ee7-d0dfd2e407bf" providerId="ADAL" clId="{100FB4AA-6C8F-4E2A-A1F8-67F4F52F8D20}" dt="2020-11-06T02:28:10.482" v="2416" actId="164"/>
          <ac:cxnSpMkLst>
            <pc:docMk/>
            <pc:sldMk cId="3397510111" sldId="319"/>
            <ac:cxnSpMk id="4" creationId="{D6EA0A2E-4973-41C1-9722-2A8144477FC8}"/>
          </ac:cxnSpMkLst>
        </pc:cxnChg>
        <pc:cxnChg chg="mod">
          <ac:chgData name="HYO JOON" userId="ff208050-173d-4933-8ee7-d0dfd2e407bf" providerId="ADAL" clId="{100FB4AA-6C8F-4E2A-A1F8-67F4F52F8D20}" dt="2020-11-06T02:28:15.775" v="2419" actId="571"/>
          <ac:cxnSpMkLst>
            <pc:docMk/>
            <pc:sldMk cId="3397510111" sldId="319"/>
            <ac:cxnSpMk id="16" creationId="{F545353D-F040-4AAE-8B6A-B10CB647E0F8}"/>
          </ac:cxnSpMkLst>
        </pc:cxnChg>
        <pc:cxnChg chg="mod">
          <ac:chgData name="HYO JOON" userId="ff208050-173d-4933-8ee7-d0dfd2e407bf" providerId="ADAL" clId="{100FB4AA-6C8F-4E2A-A1F8-67F4F52F8D20}" dt="2020-11-06T02:28:15.775" v="2419" actId="571"/>
          <ac:cxnSpMkLst>
            <pc:docMk/>
            <pc:sldMk cId="3397510111" sldId="319"/>
            <ac:cxnSpMk id="17" creationId="{B85630BA-8FE5-4854-8C44-3A7366F9145C}"/>
          </ac:cxnSpMkLst>
        </pc:cxnChg>
        <pc:cxnChg chg="mod">
          <ac:chgData name="HYO JOON" userId="ff208050-173d-4933-8ee7-d0dfd2e407bf" providerId="ADAL" clId="{100FB4AA-6C8F-4E2A-A1F8-67F4F52F8D20}" dt="2020-11-06T02:28:20.546" v="2421" actId="571"/>
          <ac:cxnSpMkLst>
            <pc:docMk/>
            <pc:sldMk cId="3397510111" sldId="319"/>
            <ac:cxnSpMk id="19" creationId="{CF61DF80-C102-447E-B3BD-E97FF0F90E96}"/>
          </ac:cxnSpMkLst>
        </pc:cxnChg>
        <pc:cxnChg chg="mod">
          <ac:chgData name="HYO JOON" userId="ff208050-173d-4933-8ee7-d0dfd2e407bf" providerId="ADAL" clId="{100FB4AA-6C8F-4E2A-A1F8-67F4F52F8D20}" dt="2020-11-06T02:28:20.546" v="2421" actId="571"/>
          <ac:cxnSpMkLst>
            <pc:docMk/>
            <pc:sldMk cId="3397510111" sldId="319"/>
            <ac:cxnSpMk id="20" creationId="{09F339F0-1CD9-4351-B6E7-8FA1CEB225B4}"/>
          </ac:cxnSpMkLst>
        </pc:cxnChg>
        <pc:cxnChg chg="mod">
          <ac:chgData name="HYO JOON" userId="ff208050-173d-4933-8ee7-d0dfd2e407bf" providerId="ADAL" clId="{100FB4AA-6C8F-4E2A-A1F8-67F4F52F8D20}" dt="2020-11-06T02:28:23.246" v="2422" actId="571"/>
          <ac:cxnSpMkLst>
            <pc:docMk/>
            <pc:sldMk cId="3397510111" sldId="319"/>
            <ac:cxnSpMk id="22" creationId="{86FF2A75-0AF0-4CB9-9C4F-A9070AD81478}"/>
          </ac:cxnSpMkLst>
        </pc:cxnChg>
        <pc:cxnChg chg="mod">
          <ac:chgData name="HYO JOON" userId="ff208050-173d-4933-8ee7-d0dfd2e407bf" providerId="ADAL" clId="{100FB4AA-6C8F-4E2A-A1F8-67F4F52F8D20}" dt="2020-11-06T02:28:23.246" v="2422" actId="571"/>
          <ac:cxnSpMkLst>
            <pc:docMk/>
            <pc:sldMk cId="3397510111" sldId="319"/>
            <ac:cxnSpMk id="23" creationId="{74887160-C425-4DDC-A4BD-050F5CC6C1F7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5" creationId="{80279596-55FC-499A-8D0C-56269D54C222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6" creationId="{A24DFD2C-C43A-4522-9A52-AB436FB92266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7" creationId="{7944370C-2409-4AE1-99FB-25056C8A89F5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8" creationId="{7FAAB11A-945A-421D-9718-7B9B97600FAD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9" creationId="{F2804FAB-9689-4A97-AF87-D911AD3DC45D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50" creationId="{8E045D14-FCF1-4B6C-B5DC-2771EAC22083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51" creationId="{C86798E7-6411-4757-ABC0-0656BD6FDDC7}"/>
          </ac:cxnSpMkLst>
        </pc:cxnChg>
        <pc:cxnChg chg="add mod">
          <ac:chgData name="HYO JOON" userId="ff208050-173d-4933-8ee7-d0dfd2e407bf" providerId="ADAL" clId="{100FB4AA-6C8F-4E2A-A1F8-67F4F52F8D20}" dt="2020-11-06T02:28:10.482" v="2416" actId="164"/>
          <ac:cxnSpMkLst>
            <pc:docMk/>
            <pc:sldMk cId="3397510111" sldId="319"/>
            <ac:cxnSpMk id="55" creationId="{4EE75391-4670-4053-B2B3-816E346249DC}"/>
          </ac:cxnSpMkLst>
        </pc:cxnChg>
        <pc:cxnChg chg="add mod">
          <ac:chgData name="HYO JOON" userId="ff208050-173d-4933-8ee7-d0dfd2e407bf" providerId="ADAL" clId="{100FB4AA-6C8F-4E2A-A1F8-67F4F52F8D20}" dt="2020-11-05T04:26:17.456" v="1724" actId="164"/>
          <ac:cxnSpMkLst>
            <pc:docMk/>
            <pc:sldMk cId="3397510111" sldId="319"/>
            <ac:cxnSpMk id="56" creationId="{23CBAA67-FC99-4649-A95C-E35AE60510C3}"/>
          </ac:cxnSpMkLst>
        </pc:cxnChg>
        <pc:cxnChg chg="add mod">
          <ac:chgData name="HYO JOON" userId="ff208050-173d-4933-8ee7-d0dfd2e407bf" providerId="ADAL" clId="{100FB4AA-6C8F-4E2A-A1F8-67F4F52F8D20}" dt="2020-11-05T04:26:17.456" v="1724" actId="164"/>
          <ac:cxnSpMkLst>
            <pc:docMk/>
            <pc:sldMk cId="3397510111" sldId="319"/>
            <ac:cxnSpMk id="57" creationId="{A98195BC-DED0-4DD7-876D-35924B8DFBDD}"/>
          </ac:cxnSpMkLst>
        </pc:cxnChg>
        <pc:cxnChg chg="mod">
          <ac:chgData name="HYO JOON" userId="ff208050-173d-4933-8ee7-d0dfd2e407bf" providerId="ADAL" clId="{100FB4AA-6C8F-4E2A-A1F8-67F4F52F8D20}" dt="2020-11-05T04:26:24.632" v="1727"/>
          <ac:cxnSpMkLst>
            <pc:docMk/>
            <pc:sldMk cId="3397510111" sldId="319"/>
            <ac:cxnSpMk id="59" creationId="{14C9EEDF-5F1A-43D8-9B42-F85E0F00EEEE}"/>
          </ac:cxnSpMkLst>
        </pc:cxnChg>
        <pc:cxnChg chg="mod">
          <ac:chgData name="HYO JOON" userId="ff208050-173d-4933-8ee7-d0dfd2e407bf" providerId="ADAL" clId="{100FB4AA-6C8F-4E2A-A1F8-67F4F52F8D20}" dt="2020-11-05T04:26:24.632" v="1727"/>
          <ac:cxnSpMkLst>
            <pc:docMk/>
            <pc:sldMk cId="3397510111" sldId="319"/>
            <ac:cxnSpMk id="60" creationId="{FD218451-4DDB-45D9-802C-8C99D48712BE}"/>
          </ac:cxnSpMkLst>
        </pc:cxnChg>
        <pc:cxnChg chg="mod">
          <ac:chgData name="HYO JOON" userId="ff208050-173d-4933-8ee7-d0dfd2e407bf" providerId="ADAL" clId="{100FB4AA-6C8F-4E2A-A1F8-67F4F52F8D20}" dt="2020-11-05T04:26:31.193" v="1732"/>
          <ac:cxnSpMkLst>
            <pc:docMk/>
            <pc:sldMk cId="3397510111" sldId="319"/>
            <ac:cxnSpMk id="62" creationId="{F3A039D9-CD92-4352-B2F2-2C9DB484360F}"/>
          </ac:cxnSpMkLst>
        </pc:cxnChg>
        <pc:cxnChg chg="mod">
          <ac:chgData name="HYO JOON" userId="ff208050-173d-4933-8ee7-d0dfd2e407bf" providerId="ADAL" clId="{100FB4AA-6C8F-4E2A-A1F8-67F4F52F8D20}" dt="2020-11-05T04:26:31.193" v="1732"/>
          <ac:cxnSpMkLst>
            <pc:docMk/>
            <pc:sldMk cId="3397510111" sldId="319"/>
            <ac:cxnSpMk id="63" creationId="{23DDF6D3-1164-4F02-B01D-2358430BB860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5T05:00:02.945" v="1954"/>
        <pc:sldMkLst>
          <pc:docMk/>
          <pc:sldMk cId="3285803629" sldId="320"/>
        </pc:sldMkLst>
        <pc:spChg chg="mod">
          <ac:chgData name="HYO JOON" userId="ff208050-173d-4933-8ee7-d0dfd2e407bf" providerId="ADAL" clId="{100FB4AA-6C8F-4E2A-A1F8-67F4F52F8D20}" dt="2020-11-05T04:47:12.172" v="1817" actId="571"/>
          <ac:spMkLst>
            <pc:docMk/>
            <pc:sldMk cId="3285803629" sldId="320"/>
            <ac:spMk id="46" creationId="{1C8D521C-C49D-4272-9820-8D181D0027D1}"/>
          </ac:spMkLst>
        </pc:spChg>
        <pc:spChg chg="mod">
          <ac:chgData name="HYO JOON" userId="ff208050-173d-4933-8ee7-d0dfd2e407bf" providerId="ADAL" clId="{100FB4AA-6C8F-4E2A-A1F8-67F4F52F8D20}" dt="2020-11-05T04:47:12.172" v="1817" actId="571"/>
          <ac:spMkLst>
            <pc:docMk/>
            <pc:sldMk cId="3285803629" sldId="320"/>
            <ac:spMk id="47" creationId="{ECD96E0A-A708-4176-89C0-F31F6EC9B57F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49" creationId="{19B6BDFC-858E-4A0A-A911-5BF0BBB3846D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0" creationId="{5A16B0C1-E579-4C81-B4C8-0AE77C4B6EAC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2" creationId="{2FA540DA-0A68-4FED-8B04-2346C2DF1D13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3" creationId="{FDC8A457-DF91-4186-8CCB-0A513DF931F6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5" creationId="{E5DDE6D8-89F6-41C5-8391-43BB9DDF88B2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6" creationId="{9C198196-3C38-4BD2-8A16-4252ED7A7639}"/>
          </ac:spMkLst>
        </pc:spChg>
        <pc:spChg chg="add mod">
          <ac:chgData name="HYO JOON" userId="ff208050-173d-4933-8ee7-d0dfd2e407bf" providerId="ADAL" clId="{100FB4AA-6C8F-4E2A-A1F8-67F4F52F8D20}" dt="2020-11-05T04:47:37.725" v="1828" actId="571"/>
          <ac:spMkLst>
            <pc:docMk/>
            <pc:sldMk cId="3285803629" sldId="320"/>
            <ac:spMk id="58" creationId="{6738A249-2B9C-45F7-9254-BB74D1F3C03C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79" creationId="{ED000315-D4E8-44B6-A3A2-16DED3E64AFC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80" creationId="{B4243344-07FE-46E8-90EC-BAC70F327065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82" creationId="{AF90A258-DCF4-4140-9DA5-70F78475D7B7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83" creationId="{3B840F26-FFB6-4FC5-A4D4-8ADF2B135CE5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85" creationId="{1C60433C-7D33-440D-B01C-EB8DD18587A5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86" creationId="{73C78A30-B383-450A-844A-3D1E933D0E74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3" creationId="{64CEDDD6-3168-415F-9C64-4ED57746E063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4" creationId="{C86729B6-1A70-4E0C-B796-79C49A4EB6F8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5" creationId="{2DC6217E-EC74-4F89-824A-FA7F6F5A5134}"/>
          </ac:spMkLst>
        </pc:spChg>
        <pc:spChg chg="add del 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6" creationId="{996243B1-9B44-4642-94E1-D46A8961E5F0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8" creationId="{C07093C9-A28B-40FC-A0E5-70056623D8BD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9" creationId="{7592C988-3BE5-42C3-B38A-F3C6ECA5DA5B}"/>
          </ac:spMkLst>
        </pc:spChg>
        <pc:spChg chg="mod topLvl">
          <ac:chgData name="HYO JOON" userId="ff208050-173d-4933-8ee7-d0dfd2e407bf" providerId="ADAL" clId="{100FB4AA-6C8F-4E2A-A1F8-67F4F52F8D20}" dt="2020-11-05T04:54:14.660" v="1950" actId="14100"/>
          <ac:spMkLst>
            <pc:docMk/>
            <pc:sldMk cId="3285803629" sldId="320"/>
            <ac:spMk id="110" creationId="{188E93D1-A1D4-48E3-B322-151FF0272517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13" creationId="{E1D1A7BA-C302-46AC-80FD-3FDDF0FE2CA7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14" creationId="{8A517EAD-90CF-41FF-93E1-D51323CD8A54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16" creationId="{9592A4C2-1ABE-46A0-B4A1-9C8C0162F26E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17" creationId="{3CA70FE8-8A5B-4704-84D4-6EA9C5BC7227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18" creationId="{57064F41-D5AE-487D-B8D7-024397A92AF8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120" creationId="{5A8C504B-7331-4AB2-BB03-4A4E23915B12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121" creationId="{44E42042-EF7F-4A9F-A00B-76084BB23A01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2" creationId="{29B03E4B-7A1B-4742-A7BC-FB6AD8A93B4A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3" creationId="{924E4441-016F-4996-8598-889D9C579466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4" creationId="{9984EA79-CFF5-41B9-9F26-5A451E8395FC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7" creationId="{840E673E-1F04-4CF6-B1F8-12681F9A57FA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9" creationId="{DA60B2DA-E5F0-4162-8DC7-867B7513C42B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2" creationId="{721325C3-AF65-4992-9C11-63CC2308A501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3" creationId="{1D3F329E-52E9-4B7A-8D5E-010E5139EAB4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5" creationId="{10D46AE6-6FD7-4005-96CF-C89C43676CB4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6" creationId="{777F1368-25F5-40A5-9D79-AB0924551762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8" creationId="{CD67518D-84E0-4B03-9887-DFE0AEF130AF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9" creationId="{9A906520-8862-4EF5-8A6D-442C367DA2B3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41" creationId="{33512014-E90B-487A-8D89-8AA55EFDE60C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42" creationId="{A1705680-1054-4B97-9985-BF7ED7C1094E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43" creationId="{1D7F5663-13B2-4FBA-B516-517FEB3041C3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47" creationId="{9661A97D-8233-491B-BF71-AA92528E20CA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48" creationId="{1252B01F-FBC7-4D91-9533-E83D0D6E01C1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49" creationId="{E025488B-94BA-4702-8B8A-13018A0E42E6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0" creationId="{F2422A84-64A8-40E4-BA23-2AF2800F3F82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1" creationId="{58C4F793-865E-40DA-B326-3A7EB247D89E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2" creationId="{5D7C1430-92BF-4C01-9D39-A3C62A97F73C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3" creationId="{F1586FE0-F0AA-4ADB-AC76-357BE26590F5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6" creationId="{5C0CBE89-2AB4-4BFC-B2A0-DED6AE7A1DF6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8" creationId="{A7673FF3-8CCA-4528-9337-15CE70BD2F86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1" creationId="{51AB09B3-DA7F-4C51-BE65-AE42AD25CD2E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2" creationId="{55FA2FF6-11D1-4EE5-8D31-275A769D35DE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4" creationId="{CDFA0960-8E9B-449E-B71F-9B7AB53BDEEB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5" creationId="{779680F5-B064-4C94-BE8B-177F3B04D38D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7" creationId="{4A21BB06-3AB3-45A3-9170-0D8CBB48B693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8" creationId="{A2BF981D-5403-470C-B7CF-CE2166D590DD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70" creationId="{07B53038-EDD6-4E88-8BBB-ECB01D7FA967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71" creationId="{08416FF8-75F6-4664-879E-25B4C888A6D0}"/>
          </ac:spMkLst>
        </pc:spChg>
        <pc:grpChg chg="add mod">
          <ac:chgData name="HYO JOON" userId="ff208050-173d-4933-8ee7-d0dfd2e407bf" providerId="ADAL" clId="{100FB4AA-6C8F-4E2A-A1F8-67F4F52F8D20}" dt="2020-11-05T04:47:12.172" v="1817" actId="571"/>
          <ac:grpSpMkLst>
            <pc:docMk/>
            <pc:sldMk cId="3285803629" sldId="320"/>
            <ac:grpSpMk id="45" creationId="{8AF89E32-CB65-43BD-A0D0-CCAB40BBC445}"/>
          </ac:grpSpMkLst>
        </pc:grpChg>
        <pc:grpChg chg="add mod">
          <ac:chgData name="HYO JOON" userId="ff208050-173d-4933-8ee7-d0dfd2e407bf" providerId="ADAL" clId="{100FB4AA-6C8F-4E2A-A1F8-67F4F52F8D20}" dt="2020-11-05T04:54:06.911" v="1949" actId="164"/>
          <ac:grpSpMkLst>
            <pc:docMk/>
            <pc:sldMk cId="3285803629" sldId="320"/>
            <ac:grpSpMk id="48" creationId="{22C01179-3A84-47DA-BE2C-89667171E4B3}"/>
          </ac:grpSpMkLst>
        </pc:grpChg>
        <pc:grpChg chg="add mod">
          <ac:chgData name="HYO JOON" userId="ff208050-173d-4933-8ee7-d0dfd2e407bf" providerId="ADAL" clId="{100FB4AA-6C8F-4E2A-A1F8-67F4F52F8D20}" dt="2020-11-05T04:54:06.911" v="1949" actId="164"/>
          <ac:grpSpMkLst>
            <pc:docMk/>
            <pc:sldMk cId="3285803629" sldId="320"/>
            <ac:grpSpMk id="51" creationId="{678F505B-10F1-496B-889B-6210EB9C663F}"/>
          </ac:grpSpMkLst>
        </pc:grpChg>
        <pc:grpChg chg="add mod">
          <ac:chgData name="HYO JOON" userId="ff208050-173d-4933-8ee7-d0dfd2e407bf" providerId="ADAL" clId="{100FB4AA-6C8F-4E2A-A1F8-67F4F52F8D20}" dt="2020-11-05T04:54:06.911" v="1949" actId="164"/>
          <ac:grpSpMkLst>
            <pc:docMk/>
            <pc:sldMk cId="3285803629" sldId="320"/>
            <ac:grpSpMk id="54" creationId="{213CD440-5687-4E91-9962-33CEDD06C455}"/>
          </ac:grpSpMkLst>
        </pc:grpChg>
        <pc:grpChg chg="del mod topLvl">
          <ac:chgData name="HYO JOON" userId="ff208050-173d-4933-8ee7-d0dfd2e407bf" providerId="ADAL" clId="{100FB4AA-6C8F-4E2A-A1F8-67F4F52F8D20}" dt="2020-11-05T04:47:01.496" v="1809" actId="165"/>
          <ac:grpSpMkLst>
            <pc:docMk/>
            <pc:sldMk cId="3285803629" sldId="320"/>
            <ac:grpSpMk id="64" creationId="{72776037-0002-4E8F-A3EE-4A67C25AFA4A}"/>
          </ac:grpSpMkLst>
        </pc:grpChg>
        <pc:grpChg chg="add del mod">
          <ac:chgData name="HYO JOON" userId="ff208050-173d-4933-8ee7-d0dfd2e407bf" providerId="ADAL" clId="{100FB4AA-6C8F-4E2A-A1F8-67F4F52F8D20}" dt="2020-11-05T04:59:08.794" v="1951" actId="478"/>
          <ac:grpSpMkLst>
            <pc:docMk/>
            <pc:sldMk cId="3285803629" sldId="320"/>
            <ac:grpSpMk id="75" creationId="{5BCDAB9F-82A3-4632-8BAD-FF89400B7CF7}"/>
          </ac:grpSpMkLst>
        </pc:grpChg>
        <pc:grpChg chg="del mod topLvl">
          <ac:chgData name="HYO JOON" userId="ff208050-173d-4933-8ee7-d0dfd2e407bf" providerId="ADAL" clId="{100FB4AA-6C8F-4E2A-A1F8-67F4F52F8D20}" dt="2020-11-05T04:47:03.334" v="1810" actId="21"/>
          <ac:grpSpMkLst>
            <pc:docMk/>
            <pc:sldMk cId="3285803629" sldId="320"/>
            <ac:grpSpMk id="78" creationId="{AF5ACC7B-D008-4029-9C0D-0B8F56B16C8B}"/>
          </ac:grpSpMkLst>
        </pc:grpChg>
        <pc:grpChg chg="del mod topLvl">
          <ac:chgData name="HYO JOON" userId="ff208050-173d-4933-8ee7-d0dfd2e407bf" providerId="ADAL" clId="{100FB4AA-6C8F-4E2A-A1F8-67F4F52F8D20}" dt="2020-11-05T04:47:03.334" v="1810" actId="21"/>
          <ac:grpSpMkLst>
            <pc:docMk/>
            <pc:sldMk cId="3285803629" sldId="320"/>
            <ac:grpSpMk id="81" creationId="{90C0C075-BEE4-4FDE-91AF-B22C41E6B436}"/>
          </ac:grpSpMkLst>
        </pc:grpChg>
        <pc:grpChg chg="mod topLvl">
          <ac:chgData name="HYO JOON" userId="ff208050-173d-4933-8ee7-d0dfd2e407bf" providerId="ADAL" clId="{100FB4AA-6C8F-4E2A-A1F8-67F4F52F8D20}" dt="2020-11-05T04:54:06.911" v="1949" actId="164"/>
          <ac:grpSpMkLst>
            <pc:docMk/>
            <pc:sldMk cId="3285803629" sldId="320"/>
            <ac:grpSpMk id="84" creationId="{9CF0B8B4-F585-481F-B7A8-6F9B8BEEA776}"/>
          </ac:grpSpMkLst>
        </pc:grpChg>
        <pc:grpChg chg="del">
          <ac:chgData name="HYO JOON" userId="ff208050-173d-4933-8ee7-d0dfd2e407bf" providerId="ADAL" clId="{100FB4AA-6C8F-4E2A-A1F8-67F4F52F8D20}" dt="2020-11-05T04:34:52.954" v="1750" actId="165"/>
          <ac:grpSpMkLst>
            <pc:docMk/>
            <pc:sldMk cId="3285803629" sldId="320"/>
            <ac:grpSpMk id="92" creationId="{3252E7AA-FAB5-4BEF-B436-ACF5E6448ADF}"/>
          </ac:grpSpMkLst>
        </pc:grpChg>
        <pc:grpChg chg="del mod topLvl">
          <ac:chgData name="HYO JOON" userId="ff208050-173d-4933-8ee7-d0dfd2e407bf" providerId="ADAL" clId="{100FB4AA-6C8F-4E2A-A1F8-67F4F52F8D20}" dt="2020-11-05T04:47:03.334" v="1810" actId="21"/>
          <ac:grpSpMkLst>
            <pc:docMk/>
            <pc:sldMk cId="3285803629" sldId="320"/>
            <ac:grpSpMk id="119" creationId="{04967CCB-AADF-43BB-A836-E0B199FFCB48}"/>
          </ac:grpSpMkLst>
        </pc:grpChg>
        <pc:grpChg chg="add del mod">
          <ac:chgData name="HYO JOON" userId="ff208050-173d-4933-8ee7-d0dfd2e407bf" providerId="ADAL" clId="{100FB4AA-6C8F-4E2A-A1F8-67F4F52F8D20}" dt="2020-11-05T05:00:02.674" v="1953" actId="478"/>
          <ac:grpSpMkLst>
            <pc:docMk/>
            <pc:sldMk cId="3285803629" sldId="320"/>
            <ac:grpSpMk id="131" creationId="{F5BD034A-9DA3-4575-B67C-8CFCD5A82976}"/>
          </ac:grpSpMkLst>
        </pc:grpChg>
        <pc:grpChg chg="add del mod">
          <ac:chgData name="HYO JOON" userId="ff208050-173d-4933-8ee7-d0dfd2e407bf" providerId="ADAL" clId="{100FB4AA-6C8F-4E2A-A1F8-67F4F52F8D20}" dt="2020-11-05T05:00:02.674" v="1953" actId="478"/>
          <ac:grpSpMkLst>
            <pc:docMk/>
            <pc:sldMk cId="3285803629" sldId="320"/>
            <ac:grpSpMk id="134" creationId="{E2BD42D8-E204-47C5-B84F-49E4D2094326}"/>
          </ac:grpSpMkLst>
        </pc:grpChg>
        <pc:grpChg chg="add del mod">
          <ac:chgData name="HYO JOON" userId="ff208050-173d-4933-8ee7-d0dfd2e407bf" providerId="ADAL" clId="{100FB4AA-6C8F-4E2A-A1F8-67F4F52F8D20}" dt="2020-11-05T05:00:02.674" v="1953" actId="478"/>
          <ac:grpSpMkLst>
            <pc:docMk/>
            <pc:sldMk cId="3285803629" sldId="320"/>
            <ac:grpSpMk id="137" creationId="{A345D228-A62A-4FC9-A4E1-5D241F1F17F4}"/>
          </ac:grpSpMkLst>
        </pc:grpChg>
        <pc:grpChg chg="add del mod">
          <ac:chgData name="HYO JOON" userId="ff208050-173d-4933-8ee7-d0dfd2e407bf" providerId="ADAL" clId="{100FB4AA-6C8F-4E2A-A1F8-67F4F52F8D20}" dt="2020-11-05T05:00:02.674" v="1953" actId="478"/>
          <ac:grpSpMkLst>
            <pc:docMk/>
            <pc:sldMk cId="3285803629" sldId="320"/>
            <ac:grpSpMk id="140" creationId="{1A0B1629-D1A0-4A68-ACD4-D8211C696AAC}"/>
          </ac:grpSpMkLst>
        </pc:grpChg>
        <pc:grpChg chg="add mod">
          <ac:chgData name="HYO JOON" userId="ff208050-173d-4933-8ee7-d0dfd2e407bf" providerId="ADAL" clId="{100FB4AA-6C8F-4E2A-A1F8-67F4F52F8D20}" dt="2020-11-05T05:00:02.945" v="1954"/>
          <ac:grpSpMkLst>
            <pc:docMk/>
            <pc:sldMk cId="3285803629" sldId="320"/>
            <ac:grpSpMk id="160" creationId="{6F01ED09-C8FF-4AC0-B698-5515B0E34968}"/>
          </ac:grpSpMkLst>
        </pc:grpChg>
        <pc:grpChg chg="add mod">
          <ac:chgData name="HYO JOON" userId="ff208050-173d-4933-8ee7-d0dfd2e407bf" providerId="ADAL" clId="{100FB4AA-6C8F-4E2A-A1F8-67F4F52F8D20}" dt="2020-11-05T05:00:02.945" v="1954"/>
          <ac:grpSpMkLst>
            <pc:docMk/>
            <pc:sldMk cId="3285803629" sldId="320"/>
            <ac:grpSpMk id="163" creationId="{9BE5DD79-4579-4FBD-854B-1675865779AA}"/>
          </ac:grpSpMkLst>
        </pc:grpChg>
        <pc:grpChg chg="add mod">
          <ac:chgData name="HYO JOON" userId="ff208050-173d-4933-8ee7-d0dfd2e407bf" providerId="ADAL" clId="{100FB4AA-6C8F-4E2A-A1F8-67F4F52F8D20}" dt="2020-11-05T05:00:02.945" v="1954"/>
          <ac:grpSpMkLst>
            <pc:docMk/>
            <pc:sldMk cId="3285803629" sldId="320"/>
            <ac:grpSpMk id="166" creationId="{EAC4BF2A-52C7-4A30-B8C1-C157C9F1DC4E}"/>
          </ac:grpSpMkLst>
        </pc:grpChg>
        <pc:grpChg chg="add mod">
          <ac:chgData name="HYO JOON" userId="ff208050-173d-4933-8ee7-d0dfd2e407bf" providerId="ADAL" clId="{100FB4AA-6C8F-4E2A-A1F8-67F4F52F8D20}" dt="2020-11-05T05:00:02.945" v="1954"/>
          <ac:grpSpMkLst>
            <pc:docMk/>
            <pc:sldMk cId="3285803629" sldId="320"/>
            <ac:grpSpMk id="169" creationId="{F00C60CF-68C6-4761-B20F-27036B7CEF2F}"/>
          </ac:grpSpMkLst>
        </pc:grpChg>
        <pc:picChg chg="add del mod">
          <ac:chgData name="HYO JOON" userId="ff208050-173d-4933-8ee7-d0dfd2e407bf" providerId="ADAL" clId="{100FB4AA-6C8F-4E2A-A1F8-67F4F52F8D20}" dt="2020-11-05T04:44:41.973" v="1754" actId="21"/>
          <ac:picMkLst>
            <pc:docMk/>
            <pc:sldMk cId="3285803629" sldId="320"/>
            <ac:picMk id="3" creationId="{DB14B897-6BA4-48D8-941A-AEB9394C79AF}"/>
          </ac:picMkLst>
        </pc:picChg>
        <pc:picChg chg="add del mod">
          <ac:chgData name="HYO JOON" userId="ff208050-173d-4933-8ee7-d0dfd2e407bf" providerId="ADAL" clId="{100FB4AA-6C8F-4E2A-A1F8-67F4F52F8D20}" dt="2020-11-05T04:44:55.245" v="1758" actId="21"/>
          <ac:picMkLst>
            <pc:docMk/>
            <pc:sldMk cId="3285803629" sldId="320"/>
            <ac:picMk id="5" creationId="{B993A13C-C01F-4E4A-8AA9-8DB9383F458A}"/>
          </ac:picMkLst>
        </pc:picChg>
        <pc:picChg chg="add del mod">
          <ac:chgData name="HYO JOON" userId="ff208050-173d-4933-8ee7-d0dfd2e407bf" providerId="ADAL" clId="{100FB4AA-6C8F-4E2A-A1F8-67F4F52F8D20}" dt="2020-11-05T04:45:07.675" v="1762" actId="21"/>
          <ac:picMkLst>
            <pc:docMk/>
            <pc:sldMk cId="3285803629" sldId="320"/>
            <ac:picMk id="7" creationId="{41640063-0FED-481D-84A2-EC5C31B1A6B2}"/>
          </ac:picMkLst>
        </pc:picChg>
        <pc:picChg chg="add del mod">
          <ac:chgData name="HYO JOON" userId="ff208050-173d-4933-8ee7-d0dfd2e407bf" providerId="ADAL" clId="{100FB4AA-6C8F-4E2A-A1F8-67F4F52F8D20}" dt="2020-11-05T04:45:23.797" v="1765" actId="21"/>
          <ac:picMkLst>
            <pc:docMk/>
            <pc:sldMk cId="3285803629" sldId="320"/>
            <ac:picMk id="9" creationId="{5092FD3B-AC0F-480B-A16D-6C6E02004CF7}"/>
          </ac:picMkLst>
        </pc:picChg>
        <pc:picChg chg="add del mod">
          <ac:chgData name="HYO JOON" userId="ff208050-173d-4933-8ee7-d0dfd2e407bf" providerId="ADAL" clId="{100FB4AA-6C8F-4E2A-A1F8-67F4F52F8D20}" dt="2020-11-05T04:45:34.980" v="1768" actId="21"/>
          <ac:picMkLst>
            <pc:docMk/>
            <pc:sldMk cId="3285803629" sldId="320"/>
            <ac:picMk id="11" creationId="{BD632701-6D94-46DA-A727-CCFA18CC1318}"/>
          </ac:picMkLst>
        </pc:picChg>
        <pc:picChg chg="add del mod">
          <ac:chgData name="HYO JOON" userId="ff208050-173d-4933-8ee7-d0dfd2e407bf" providerId="ADAL" clId="{100FB4AA-6C8F-4E2A-A1F8-67F4F52F8D20}" dt="2020-11-05T04:45:46.845" v="1771" actId="21"/>
          <ac:picMkLst>
            <pc:docMk/>
            <pc:sldMk cId="3285803629" sldId="320"/>
            <ac:picMk id="13" creationId="{3A0690AE-67CB-4947-B6F0-2EF309AC8FEA}"/>
          </ac:picMkLst>
        </pc:picChg>
        <pc:picChg chg="add mod ord">
          <ac:chgData name="HYO JOON" userId="ff208050-173d-4933-8ee7-d0dfd2e407bf" providerId="ADAL" clId="{100FB4AA-6C8F-4E2A-A1F8-67F4F52F8D20}" dt="2020-11-05T04:54:06.911" v="1949" actId="164"/>
          <ac:picMkLst>
            <pc:docMk/>
            <pc:sldMk cId="3285803629" sldId="320"/>
            <ac:picMk id="15" creationId="{95046265-910A-4C25-B16C-855B57749A1F}"/>
          </ac:picMkLst>
        </pc:picChg>
        <pc:picChg chg="add del mod modCrop">
          <ac:chgData name="HYO JOON" userId="ff208050-173d-4933-8ee7-d0dfd2e407bf" providerId="ADAL" clId="{100FB4AA-6C8F-4E2A-A1F8-67F4F52F8D20}" dt="2020-11-05T04:50:03.542" v="1863" actId="21"/>
          <ac:picMkLst>
            <pc:docMk/>
            <pc:sldMk cId="3285803629" sldId="320"/>
            <ac:picMk id="29" creationId="{58B9FCF3-C637-488D-A256-0FCBC9637A7F}"/>
          </ac:picMkLst>
        </pc:picChg>
        <pc:picChg chg="add mod modCrop">
          <ac:chgData name="HYO JOON" userId="ff208050-173d-4933-8ee7-d0dfd2e407bf" providerId="ADAL" clId="{100FB4AA-6C8F-4E2A-A1F8-67F4F52F8D20}" dt="2020-11-05T04:54:06.911" v="1949" actId="164"/>
          <ac:picMkLst>
            <pc:docMk/>
            <pc:sldMk cId="3285803629" sldId="320"/>
            <ac:picMk id="30" creationId="{08D4EC0D-59DF-4686-A129-1250C18C2A43}"/>
          </ac:picMkLst>
        </pc:picChg>
        <pc:picChg chg="add mod">
          <ac:chgData name="HYO JOON" userId="ff208050-173d-4933-8ee7-d0dfd2e407bf" providerId="ADAL" clId="{100FB4AA-6C8F-4E2A-A1F8-67F4F52F8D20}" dt="2020-11-05T04:47:12.172" v="1817" actId="571"/>
          <ac:picMkLst>
            <pc:docMk/>
            <pc:sldMk cId="3285803629" sldId="320"/>
            <ac:picMk id="44" creationId="{3A4D607B-243B-4A88-96D8-00D874A8A746}"/>
          </ac:picMkLst>
        </pc:picChg>
        <pc:picChg chg="del mod topLvl">
          <ac:chgData name="HYO JOON" userId="ff208050-173d-4933-8ee7-d0dfd2e407bf" providerId="ADAL" clId="{100FB4AA-6C8F-4E2A-A1F8-67F4F52F8D20}" dt="2020-11-05T04:46:05.286" v="1776" actId="21"/>
          <ac:picMkLst>
            <pc:docMk/>
            <pc:sldMk cId="3285803629" sldId="320"/>
            <ac:picMk id="91" creationId="{05F40CAC-D721-4E70-AC51-1E3AB8AF000C}"/>
          </ac:picMkLst>
        </pc:picChg>
        <pc:picChg chg="add del mod">
          <ac:chgData name="HYO JOON" userId="ff208050-173d-4933-8ee7-d0dfd2e407bf" providerId="ADAL" clId="{100FB4AA-6C8F-4E2A-A1F8-67F4F52F8D20}" dt="2020-11-05T05:00:02.674" v="1953" actId="478"/>
          <ac:picMkLst>
            <pc:docMk/>
            <pc:sldMk cId="3285803629" sldId="320"/>
            <ac:picMk id="107" creationId="{2D144113-6221-4645-9C65-796A896FBEAC}"/>
          </ac:picMkLst>
        </pc:picChg>
        <pc:picChg chg="add del mod">
          <ac:chgData name="HYO JOON" userId="ff208050-173d-4933-8ee7-d0dfd2e407bf" providerId="ADAL" clId="{100FB4AA-6C8F-4E2A-A1F8-67F4F52F8D20}" dt="2020-11-05T05:00:02.674" v="1953" actId="478"/>
          <ac:picMkLst>
            <pc:docMk/>
            <pc:sldMk cId="3285803629" sldId="320"/>
            <ac:picMk id="144" creationId="{210B4B96-A480-445E-97F2-8DE49FEFF6EC}"/>
          </ac:picMkLst>
        </pc:picChg>
        <pc:picChg chg="add mod">
          <ac:chgData name="HYO JOON" userId="ff208050-173d-4933-8ee7-d0dfd2e407bf" providerId="ADAL" clId="{100FB4AA-6C8F-4E2A-A1F8-67F4F52F8D20}" dt="2020-11-05T05:00:02.945" v="1954"/>
          <ac:picMkLst>
            <pc:docMk/>
            <pc:sldMk cId="3285803629" sldId="320"/>
            <ac:picMk id="145" creationId="{A4B7D6EF-6CD7-4650-88D3-5C0202C07D10}"/>
          </ac:picMkLst>
        </pc:picChg>
        <pc:picChg chg="add mod">
          <ac:chgData name="HYO JOON" userId="ff208050-173d-4933-8ee7-d0dfd2e407bf" providerId="ADAL" clId="{100FB4AA-6C8F-4E2A-A1F8-67F4F52F8D20}" dt="2020-11-05T05:00:02.945" v="1954"/>
          <ac:picMkLst>
            <pc:docMk/>
            <pc:sldMk cId="3285803629" sldId="320"/>
            <ac:picMk id="172" creationId="{9A0D90E2-036A-4E71-9544-3C41723FDF25}"/>
          </ac:picMkLst>
        </pc:picChg>
        <pc:cxnChg chg="mod topLvl">
          <ac:chgData name="HYO JOON" userId="ff208050-173d-4933-8ee7-d0dfd2e407bf" providerId="ADAL" clId="{100FB4AA-6C8F-4E2A-A1F8-67F4F52F8D20}" dt="2020-11-05T04:59:08.794" v="1951" actId="478"/>
          <ac:cxnSpMkLst>
            <pc:docMk/>
            <pc:sldMk cId="3285803629" sldId="320"/>
            <ac:cxnSpMk id="111" creationId="{09EA7D82-C0C7-432F-89B7-A54374554364}"/>
          </ac:cxnSpMkLst>
        </pc:cxnChg>
        <pc:cxnChg chg="add del mod topLvl">
          <ac:chgData name="HYO JOON" userId="ff208050-173d-4933-8ee7-d0dfd2e407bf" providerId="ADAL" clId="{100FB4AA-6C8F-4E2A-A1F8-67F4F52F8D20}" dt="2020-11-05T04:59:08.794" v="1951" actId="478"/>
          <ac:cxnSpMkLst>
            <pc:docMk/>
            <pc:sldMk cId="3285803629" sldId="320"/>
            <ac:cxnSpMk id="112" creationId="{987D751F-3648-4102-82F2-66A23C875BD6}"/>
          </ac:cxnSpMkLst>
        </pc:cxnChg>
        <pc:cxnChg chg="mod topLvl">
          <ac:chgData name="HYO JOON" userId="ff208050-173d-4933-8ee7-d0dfd2e407bf" providerId="ADAL" clId="{100FB4AA-6C8F-4E2A-A1F8-67F4F52F8D20}" dt="2020-11-05T04:59:08.794" v="1951" actId="478"/>
          <ac:cxnSpMkLst>
            <pc:docMk/>
            <pc:sldMk cId="3285803629" sldId="320"/>
            <ac:cxnSpMk id="115" creationId="{9BC3399D-D32F-4BCC-AE4F-02738B1DEC2E}"/>
          </ac:cxnSpMkLst>
        </pc:cxnChg>
        <pc:cxnChg chg="add del mod">
          <ac:chgData name="HYO JOON" userId="ff208050-173d-4933-8ee7-d0dfd2e407bf" providerId="ADAL" clId="{100FB4AA-6C8F-4E2A-A1F8-67F4F52F8D20}" dt="2020-11-05T05:00:02.674" v="1953" actId="478"/>
          <ac:cxnSpMkLst>
            <pc:docMk/>
            <pc:sldMk cId="3285803629" sldId="320"/>
            <ac:cxnSpMk id="125" creationId="{B24B9928-B649-4BDF-BD10-F9C99A0E1637}"/>
          </ac:cxnSpMkLst>
        </pc:cxnChg>
        <pc:cxnChg chg="add del mod">
          <ac:chgData name="HYO JOON" userId="ff208050-173d-4933-8ee7-d0dfd2e407bf" providerId="ADAL" clId="{100FB4AA-6C8F-4E2A-A1F8-67F4F52F8D20}" dt="2020-11-05T05:00:02.674" v="1953" actId="478"/>
          <ac:cxnSpMkLst>
            <pc:docMk/>
            <pc:sldMk cId="3285803629" sldId="320"/>
            <ac:cxnSpMk id="126" creationId="{9536C3DC-80D5-4831-88C6-1AEA17AD3090}"/>
          </ac:cxnSpMkLst>
        </pc:cxnChg>
        <pc:cxnChg chg="add del mod">
          <ac:chgData name="HYO JOON" userId="ff208050-173d-4933-8ee7-d0dfd2e407bf" providerId="ADAL" clId="{100FB4AA-6C8F-4E2A-A1F8-67F4F52F8D20}" dt="2020-11-05T05:00:02.674" v="1953" actId="478"/>
          <ac:cxnSpMkLst>
            <pc:docMk/>
            <pc:sldMk cId="3285803629" sldId="320"/>
            <ac:cxnSpMk id="128" creationId="{4BE685FE-5BB0-4B6F-8B6D-B23A62CCFCD8}"/>
          </ac:cxnSpMkLst>
        </pc:cxnChg>
        <pc:cxnChg chg="add del mod">
          <ac:chgData name="HYO JOON" userId="ff208050-173d-4933-8ee7-d0dfd2e407bf" providerId="ADAL" clId="{100FB4AA-6C8F-4E2A-A1F8-67F4F52F8D20}" dt="2020-11-05T05:00:02.674" v="1953" actId="478"/>
          <ac:cxnSpMkLst>
            <pc:docMk/>
            <pc:sldMk cId="3285803629" sldId="320"/>
            <ac:cxnSpMk id="130" creationId="{1CD34A05-49C9-416A-902D-70533E205E20}"/>
          </ac:cxnSpMkLst>
        </pc:cxnChg>
        <pc:cxnChg chg="mod topLvl">
          <ac:chgData name="HYO JOON" userId="ff208050-173d-4933-8ee7-d0dfd2e407bf" providerId="ADAL" clId="{100FB4AA-6C8F-4E2A-A1F8-67F4F52F8D20}" dt="2020-11-05T04:59:08.794" v="1951" actId="478"/>
          <ac:cxnSpMkLst>
            <pc:docMk/>
            <pc:sldMk cId="3285803629" sldId="320"/>
            <ac:cxnSpMk id="146" creationId="{5B6359DE-D455-4153-965C-47BFA05769D9}"/>
          </ac:cxnSpMkLst>
        </pc:cxnChg>
        <pc:cxnChg chg="add mod">
          <ac:chgData name="HYO JOON" userId="ff208050-173d-4933-8ee7-d0dfd2e407bf" providerId="ADAL" clId="{100FB4AA-6C8F-4E2A-A1F8-67F4F52F8D20}" dt="2020-11-05T05:00:02.945" v="1954"/>
          <ac:cxnSpMkLst>
            <pc:docMk/>
            <pc:sldMk cId="3285803629" sldId="320"/>
            <ac:cxnSpMk id="154" creationId="{712D2774-1FF7-4907-8C3F-3C3DB288D88F}"/>
          </ac:cxnSpMkLst>
        </pc:cxnChg>
        <pc:cxnChg chg="add mod">
          <ac:chgData name="HYO JOON" userId="ff208050-173d-4933-8ee7-d0dfd2e407bf" providerId="ADAL" clId="{100FB4AA-6C8F-4E2A-A1F8-67F4F52F8D20}" dt="2020-11-05T05:00:02.945" v="1954"/>
          <ac:cxnSpMkLst>
            <pc:docMk/>
            <pc:sldMk cId="3285803629" sldId="320"/>
            <ac:cxnSpMk id="155" creationId="{165B049A-354C-4201-8A63-CFA042A4C4EB}"/>
          </ac:cxnSpMkLst>
        </pc:cxnChg>
        <pc:cxnChg chg="add mod">
          <ac:chgData name="HYO JOON" userId="ff208050-173d-4933-8ee7-d0dfd2e407bf" providerId="ADAL" clId="{100FB4AA-6C8F-4E2A-A1F8-67F4F52F8D20}" dt="2020-11-05T05:00:02.945" v="1954"/>
          <ac:cxnSpMkLst>
            <pc:docMk/>
            <pc:sldMk cId="3285803629" sldId="320"/>
            <ac:cxnSpMk id="157" creationId="{63CAB425-74B4-4DAC-ACF2-982811522BDD}"/>
          </ac:cxnSpMkLst>
        </pc:cxnChg>
        <pc:cxnChg chg="add mod">
          <ac:chgData name="HYO JOON" userId="ff208050-173d-4933-8ee7-d0dfd2e407bf" providerId="ADAL" clId="{100FB4AA-6C8F-4E2A-A1F8-67F4F52F8D20}" dt="2020-11-05T05:00:02.945" v="1954"/>
          <ac:cxnSpMkLst>
            <pc:docMk/>
            <pc:sldMk cId="3285803629" sldId="320"/>
            <ac:cxnSpMk id="159" creationId="{586E42D7-1DC1-49E3-8D48-79AD26C45092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6T02:47:55.775" v="2490"/>
        <pc:sldMkLst>
          <pc:docMk/>
          <pc:sldMk cId="725249503" sldId="321"/>
        </pc:sldMkLst>
        <pc:spChg chg="add del mod">
          <ac:chgData name="HYO JOON" userId="ff208050-173d-4933-8ee7-d0dfd2e407bf" providerId="ADAL" clId="{100FB4AA-6C8F-4E2A-A1F8-67F4F52F8D20}" dt="2020-11-06T02:41:18.578" v="2455" actId="22"/>
          <ac:spMkLst>
            <pc:docMk/>
            <pc:sldMk cId="725249503" sldId="321"/>
            <ac:spMk id="5" creationId="{7521629F-516B-4E1A-A815-847A939691DD}"/>
          </ac:spMkLst>
        </pc:spChg>
        <pc:spChg chg="add mod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6" creationId="{C44985B4-C5A9-410C-8D10-3B884A538CD4}"/>
          </ac:spMkLst>
        </pc:spChg>
        <pc:spChg chg="add del mod topLvl">
          <ac:chgData name="HYO JOON" userId="ff208050-173d-4933-8ee7-d0dfd2e407bf" providerId="ADAL" clId="{100FB4AA-6C8F-4E2A-A1F8-67F4F52F8D20}" dt="2020-11-06T02:42:41.676" v="2477" actId="21"/>
          <ac:spMkLst>
            <pc:docMk/>
            <pc:sldMk cId="725249503" sldId="321"/>
            <ac:spMk id="7" creationId="{828871C0-67AE-4926-A5B7-6D05D843AA92}"/>
          </ac:spMkLst>
        </pc:spChg>
        <pc:spChg chg="add del mod">
          <ac:chgData name="HYO JOON" userId="ff208050-173d-4933-8ee7-d0dfd2e407bf" providerId="ADAL" clId="{100FB4AA-6C8F-4E2A-A1F8-67F4F52F8D20}" dt="2020-11-06T02:42:41.676" v="2477" actId="21"/>
          <ac:spMkLst>
            <pc:docMk/>
            <pc:sldMk cId="725249503" sldId="321"/>
            <ac:spMk id="8" creationId="{0F621508-8879-4E47-ABD6-39DA459E10F1}"/>
          </ac:spMkLst>
        </pc:spChg>
        <pc:spChg chg="add del mod topLvl">
          <ac:chgData name="HYO JOON" userId="ff208050-173d-4933-8ee7-d0dfd2e407bf" providerId="ADAL" clId="{100FB4AA-6C8F-4E2A-A1F8-67F4F52F8D20}" dt="2020-11-06T02:42:41.676" v="2477" actId="21"/>
          <ac:spMkLst>
            <pc:docMk/>
            <pc:sldMk cId="725249503" sldId="321"/>
            <ac:spMk id="9" creationId="{9D617156-99FA-41A6-B097-4CCAB4480DD0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4" creationId="{EA3B7360-871B-4340-84D0-8BE812C0E95A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5" creationId="{7A73FF99-B256-4A39-BAB2-60135D85EDC1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6" creationId="{9872BD74-8641-4416-91A2-DB321CAC0D6A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7" creationId="{C2367506-C994-44D0-AA66-711C33AC1416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8" creationId="{5479FB1E-5DC2-448E-9F80-BD6F8F50A947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67" creationId="{99C2512A-98BE-4A64-B645-4C2A5FB3976B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69" creationId="{C4F8F6AE-BD07-4D5A-B92B-A4F90A1294F3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70" creationId="{73A6BFE7-B449-4845-9F24-B733240132E6}"/>
          </ac:spMkLst>
        </pc:spChg>
        <pc:spChg chg="add del mod topLvl">
          <ac:chgData name="HYO JOON" userId="ff208050-173d-4933-8ee7-d0dfd2e407bf" providerId="ADAL" clId="{100FB4AA-6C8F-4E2A-A1F8-67F4F52F8D20}" dt="2020-11-06T02:41:26.516" v="2459" actId="21"/>
          <ac:spMkLst>
            <pc:docMk/>
            <pc:sldMk cId="725249503" sldId="321"/>
            <ac:spMk id="92" creationId="{6C2DFE53-7295-4A8C-8158-C8A295AA0442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93" creationId="{BE3B726C-6396-4E8D-B710-4F04D355DB90}"/>
          </ac:spMkLst>
        </pc:spChg>
        <pc:spChg chg="add mod">
          <ac:chgData name="HYO JOON" userId="ff208050-173d-4933-8ee7-d0dfd2e407bf" providerId="ADAL" clId="{100FB4AA-6C8F-4E2A-A1F8-67F4F52F8D20}" dt="2020-11-06T02:41:33.506" v="2461" actId="571"/>
          <ac:spMkLst>
            <pc:docMk/>
            <pc:sldMk cId="725249503" sldId="321"/>
            <ac:spMk id="98" creationId="{66FFA6AE-9C1A-4C53-8CE4-E8129BDF0BA0}"/>
          </ac:spMkLst>
        </pc:spChg>
        <pc:spChg chg="add mod">
          <ac:chgData name="HYO JOON" userId="ff208050-173d-4933-8ee7-d0dfd2e407bf" providerId="ADAL" clId="{100FB4AA-6C8F-4E2A-A1F8-67F4F52F8D20}" dt="2020-11-06T02:41:33.506" v="2461" actId="571"/>
          <ac:spMkLst>
            <pc:docMk/>
            <pc:sldMk cId="725249503" sldId="321"/>
            <ac:spMk id="99" creationId="{416B2A2A-80C2-4EC7-9BA1-F6BB59A910D3}"/>
          </ac:spMkLst>
        </pc:spChg>
        <pc:spChg chg="add mod">
          <ac:chgData name="HYO JOON" userId="ff208050-173d-4933-8ee7-d0dfd2e407bf" providerId="ADAL" clId="{100FB4AA-6C8F-4E2A-A1F8-67F4F52F8D20}" dt="2020-11-06T02:41:33.506" v="2461" actId="571"/>
          <ac:spMkLst>
            <pc:docMk/>
            <pc:sldMk cId="725249503" sldId="321"/>
            <ac:spMk id="100" creationId="{2379D1AD-96E4-441D-B326-C9BA1192A965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16" creationId="{322D4FC8-E93E-4DAD-ACF5-D1A02C0213F8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19" creationId="{E942A8A3-BC39-48C4-B18F-3A0A3D6019CE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39" creationId="{8DE3D46D-0B36-4A89-8856-C354DA08259F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0" creationId="{F4AE528F-2EBF-4AAD-9236-E4F4F385962D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41" creationId="{CEF6168C-B9A1-4B61-AC97-4B08DBCD0FE9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2" creationId="{AB9F0750-84E7-4C1D-87EA-D22CE463624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3" creationId="{03326394-8195-4924-9D67-4C74D635506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5" creationId="{19A13DB4-A642-48D2-8659-237FFB8EA24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6" creationId="{7D6227F8-ED65-4079-8A59-496D640B8121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7" creationId="{BF4AEF45-CE78-457C-977A-20B098BA3D4E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49" creationId="{CE6E3276-DCD6-4748-85B0-9CA9A0323EC7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50" creationId="{1657350A-C65E-46F2-B412-4C5D5009F48C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51" creationId="{41EB644E-BD53-49EC-A46A-694757CCB5A6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53" creationId="{AB38A8F4-726B-465B-B4F2-19B5318E2F76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54" creationId="{7B3F8447-00B7-49DF-9A6E-0C40CC922729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55" creationId="{AE76E473-B003-407A-BA88-5E82F50CD67B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0" creationId="{7CE36CA3-D344-47CA-A892-4F7E35925D09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1" creationId="{21C90EB4-B201-4120-90AE-51B9ED10BCFD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2" creationId="{C45500ED-5BFA-4A75-A1BB-116F8183272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3" creationId="{9DA3B2A0-F1C7-4C87-9B5D-FE9FA7B47F98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64" creationId="{F68107C3-9125-48B4-A900-5D760D8AE278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5" creationId="{801E2159-BE79-45B4-AD66-03CE4F707F8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7" creationId="{32730441-4F2F-47C9-B56F-E093DAA80B04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8" creationId="{A2511510-7048-43ED-BE75-7CA653F7BD8F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9" creationId="{43C19F27-6BAA-4548-8646-F8F133FD67A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0" creationId="{07682A4F-3F92-45E5-86FB-05C0C9356702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1" creationId="{D8B1F3ED-8F10-40BC-9340-1FC449DD88D4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3" creationId="{95825D8E-EEA0-4204-99FB-A61687FA7CC4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8" creationId="{4E9C161C-97B6-40DF-B5AE-5B04322E57E9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9" creationId="{336F8FB4-763E-4C2E-A110-6405188D39F6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0" creationId="{FC32992C-B3E2-4E6F-AAEA-7A0D0F2DDEB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1" creationId="{36101544-0BD9-48A1-B237-AC385265A07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3" creationId="{DB8CBFE9-56AC-491D-B976-862D7819A2EC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8" creationId="{E27A8EA9-9C9F-4A48-8D71-FBCE43E4F024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9" creationId="{A4EF8485-C934-44A3-AD61-70267C8A04F2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0" creationId="{B831D25A-7910-45D6-8E33-654A5123AA4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1" creationId="{3A84A135-5488-4596-A01F-186EEDCE682A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2" creationId="{9E19D5DF-E893-47F9-A3A1-E966A4E48586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3" creationId="{2C7FA278-F082-44EA-92F7-38106267285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4" creationId="{3200509F-A550-43F7-900A-0BE1AECA316D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5" creationId="{3F5B0D9C-B974-4950-9150-3297DFF90191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6" creationId="{9350E2E8-B47E-44CD-ADDA-2D5EED40B195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7" creationId="{54B9491E-7D13-4017-99F1-9D801FFAADD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8" creationId="{2A5AA9AC-AB90-46E4-A4EF-44D24B5D49E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9" creationId="{F73B1098-6909-48BC-BFFD-17E76B8B03B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0" creationId="{BA952C57-B6BD-40E3-8156-5BFD1906523C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1" creationId="{B7A65550-4E4D-498A-8814-E894684FD69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2" creationId="{4AD5C947-7AF4-4203-9BF4-A792A8D242DB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3" creationId="{E1FED1F5-A35C-4471-B2C8-DC45F9B890A6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4" creationId="{2A8C4A60-6F6C-493B-A0F8-9EF89C6DCB6B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5" creationId="{4965F199-72A9-493D-A08C-4ACB88D91A8E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6" creationId="{4FE27ED6-E103-4DD7-B782-FAFE6447CCF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7" creationId="{5CA6C8A3-40D2-49C6-9AE4-3BD191509FAC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8" creationId="{22216267-B94D-4074-9587-169D0F291317}"/>
          </ac:spMkLst>
        </pc:spChg>
        <pc:spChg chg="mod or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223" creationId="{9B6F3545-6A65-45F2-89EF-9274805A4490}"/>
          </ac:spMkLst>
        </pc:spChg>
        <pc:spChg chg="mod or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224" creationId="{240AAB51-EC56-43DA-AAB7-AEDBFA7C9599}"/>
          </ac:spMkLst>
        </pc:spChg>
        <pc:spChg chg="mod or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225" creationId="{49F025CC-4B33-4583-81BE-F788C0055AD9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238" creationId="{5463274E-9008-4448-AA68-47610B4924C2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43" creationId="{E1B179D8-469F-45BC-A158-B559ADB71EC0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44" creationId="{AAE10641-5BC3-4AA2-9C1C-01EC81226462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51" creationId="{AE565659-E6CB-4F29-9203-617CCFEA1FD7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52" creationId="{06A11B84-5EAE-483F-AA3C-4BB53BAADAC9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53" creationId="{6286197A-AFF5-40C7-A257-328719566C33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4" creationId="{D7538048-D359-4908-B0E9-36C33163CB97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5" creationId="{C1AB1E87-5777-482E-B2B4-ED6935873EC9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6" creationId="{123F94BD-1DA4-457E-820A-6AE8164A6AEA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7" creationId="{0778ED6C-A876-4F1C-A0C4-F165597F4752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8" creationId="{CEA02E47-8869-4A4E-9514-D4218D3F9B8F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74" creationId="{C8B64429-059F-451E-AEA8-EA75E867CB9D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75" creationId="{6FF1D9C8-4D8F-40D1-8253-7B04BEE3FAFD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0" creationId="{E317F246-A415-43FB-B2F3-318B571AC179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1" creationId="{890598F6-A1FD-4A09-A5F9-1A1FE96D30AB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2" creationId="{916205C2-3D2F-4B13-A19A-2FB91266DB41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3" creationId="{04308588-DF4E-4606-8BB2-86631D93D268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8" creationId="{C164C472-B5F5-4AFE-9186-3FEE2CE32976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93" creationId="{A68D9E97-5400-4589-A42E-A43E15EA1B88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94" creationId="{41F8D890-FF61-499C-8B7B-5928004DFA90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95" creationId="{3A4408D2-1DDE-429C-BD00-7AB9E40E4ADC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96" creationId="{1F68A35C-56F9-47A8-8B7E-697633B860A8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447" creationId="{A515BFF1-E456-4199-8F79-95307C4F7D31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469" creationId="{71FD6133-C2FD-40BC-ABC3-4963A8A97928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470" creationId="{CBA216EA-9A08-4069-B5C4-10B39BCF59F1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471" creationId="{E772E909-D2D6-44F4-B7D0-AEA5F3618B49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474" creationId="{C1FF1816-31BC-4515-8A59-6A7379994F5B}"/>
          </ac:spMkLst>
        </pc:s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2" creationId="{3CBC3BB7-06F8-49E2-8580-C481C27CDB11}"/>
          </ac:grpSpMkLst>
        </pc:gr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3" creationId="{40F85AB9-B2BC-4845-9256-37A890B127A7}"/>
          </ac:grpSpMkLst>
        </pc:grpChg>
        <pc:grpChg chg="del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4" creationId="{08A83704-5ABE-4E5F-B0EF-E7998D955D11}"/>
          </ac:grpSpMkLst>
        </pc:grpChg>
        <pc:grpChg chg="add del mod">
          <ac:chgData name="HYO JOON" userId="ff208050-173d-4933-8ee7-d0dfd2e407bf" providerId="ADAL" clId="{100FB4AA-6C8F-4E2A-A1F8-67F4F52F8D20}" dt="2020-11-06T02:42:41.676" v="2477" actId="21"/>
          <ac:grpSpMkLst>
            <pc:docMk/>
            <pc:sldMk cId="725249503" sldId="321"/>
            <ac:grpSpMk id="10" creationId="{F994F012-BB6B-4CF4-8DA1-E7D1AB106F7C}"/>
          </ac:grpSpMkLst>
        </pc:grpChg>
        <pc:grpChg chg="add del mod">
          <ac:chgData name="HYO JOON" userId="ff208050-173d-4933-8ee7-d0dfd2e407bf" providerId="ADAL" clId="{100FB4AA-6C8F-4E2A-A1F8-67F4F52F8D20}" dt="2020-11-06T02:47:54.593" v="2489" actId="478"/>
          <ac:grpSpMkLst>
            <pc:docMk/>
            <pc:sldMk cId="725249503" sldId="321"/>
            <ac:grpSpMk id="11" creationId="{22BFBD1F-4E50-4478-9B0E-37A5309C8A07}"/>
          </ac:grpSpMkLst>
        </pc:gr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71" creationId="{7858F784-0A85-4CC1-AB13-4E2A984E110B}"/>
          </ac:grpSpMkLst>
        </pc:grpChg>
        <pc:grpChg chg="add 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08" creationId="{CE85968C-7D2F-4EB6-ACED-C7E96A7B90BD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09" creationId="{0786870F-E819-4D9D-A681-E633507883AD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10" creationId="{C186FD0A-9F2F-43D0-B39D-A8BF5598C0C2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21" creationId="{0632491E-283A-4A56-8ED5-4353AE769ECD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22" creationId="{2BDAB27E-F55E-4AEA-9B95-DF6860750B92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44" creationId="{B1267D06-5AC5-4E28-961F-555D6A35D6FF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48" creationId="{29BA8E06-3F05-496E-9E24-6DB601AF2C7C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52" creationId="{F7134CF2-645E-4AEF-805A-F1906A896CD3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66" creationId="{EAC889B5-6816-4814-8B6B-F9F727AD859A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72" creationId="{B4471DAC-070A-4381-BAF2-CF4A37213C4E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74" creationId="{74373463-37DD-48C8-A6E1-DCF520059AB8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76" creationId="{BEC995B0-F26D-42ED-B179-2418C7EEED4E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77" creationId="{47580161-F3A8-4850-BD75-9C260FD4DC04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82" creationId="{DD27F3A4-A9D6-4E83-96D0-C744E39DA270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84" creationId="{30184CE5-921C-434B-A8F0-B4B9FF6798B2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86" creationId="{6A2A914F-7121-4CBA-9A17-660C04D5A2B6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87" creationId="{A7F302FB-6FDD-4E63-B94F-2191E3F6BD64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249" creationId="{A6884C24-DE56-425D-84B4-443BA083C234}"/>
          </ac:grpSpMkLst>
        </pc:gr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250" creationId="{8DD13610-3F78-4356-86BF-2AAE4E1A60AA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254" creationId="{2B117635-A1DD-494D-83C9-C5C479B0DB1F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76" creationId="{CBCCD52B-6F34-41E5-BD72-86DE06FD3D2F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78" creationId="{3C0D9E79-E223-4DD6-90DF-597DB2D3AD9B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79" creationId="{BAD2C8FB-694F-412C-8B45-B336B97A08EC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89" creationId="{E233F3D4-A14A-418F-A220-B5BA00A5E2E2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91" creationId="{3973A549-DDE9-446B-9906-1ADAC8C965F8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92" creationId="{83C041B7-90A0-4DE0-939B-60B494A03075}"/>
          </ac:grpSpMkLst>
        </pc:gr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476" creationId="{82AD3D02-2395-42BA-A277-4E677E8460ED}"/>
          </ac:grpSpMkLst>
        </pc:grpChg>
        <pc:picChg chg="mod">
          <ac:chgData name="HYO JOON" userId="ff208050-173d-4933-8ee7-d0dfd2e407bf" providerId="ADAL" clId="{100FB4AA-6C8F-4E2A-A1F8-67F4F52F8D20}" dt="2020-11-06T02:47:55.775" v="2490"/>
          <ac:picMkLst>
            <pc:docMk/>
            <pc:sldMk cId="725249503" sldId="321"/>
            <ac:picMk id="175" creationId="{F80E5E21-C17E-4A96-A5D3-236995057576}"/>
          </ac:picMkLst>
        </pc:picChg>
        <pc:picChg chg="mod">
          <ac:chgData name="HYO JOON" userId="ff208050-173d-4933-8ee7-d0dfd2e407bf" providerId="ADAL" clId="{100FB4AA-6C8F-4E2A-A1F8-67F4F52F8D20}" dt="2020-11-06T02:47:55.775" v="2490"/>
          <ac:picMkLst>
            <pc:docMk/>
            <pc:sldMk cId="725249503" sldId="321"/>
            <ac:picMk id="185" creationId="{0E28BF94-8EC3-4CF8-AB51-4C81195A404B}"/>
          </ac:picMkLst>
        </pc:picChg>
        <pc:picChg chg="mod">
          <ac:chgData name="HYO JOON" userId="ff208050-173d-4933-8ee7-d0dfd2e407bf" providerId="ADAL" clId="{100FB4AA-6C8F-4E2A-A1F8-67F4F52F8D20}" dt="2020-11-06T02:39:53.134" v="2424" actId="165"/>
          <ac:picMkLst>
            <pc:docMk/>
            <pc:sldMk cId="725249503" sldId="321"/>
            <ac:picMk id="377" creationId="{6E850DF9-3EEC-487E-B58E-EC2BF21F2D5C}"/>
          </ac:picMkLst>
        </pc:picChg>
        <pc:picChg chg="mod">
          <ac:chgData name="HYO JOON" userId="ff208050-173d-4933-8ee7-d0dfd2e407bf" providerId="ADAL" clId="{100FB4AA-6C8F-4E2A-A1F8-67F4F52F8D20}" dt="2020-11-06T02:39:53.134" v="2424" actId="165"/>
          <ac:picMkLst>
            <pc:docMk/>
            <pc:sldMk cId="725249503" sldId="321"/>
            <ac:picMk id="390" creationId="{CECDEEB1-BFF3-46DA-B462-7D80D2436707}"/>
          </ac:picMkLst>
        </pc:pic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75" creationId="{81039E05-07F9-4733-8908-94051FB82066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88" creationId="{749D4B87-C223-4C1F-BDE0-EC5818BC8C7C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91" creationId="{1E3874CE-12D4-466C-A6EC-0F3604C6E3B0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94" creationId="{656DC7BB-5BDB-42AD-8B75-E5DB0210F26F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97" creationId="{F51B9080-3E0D-4B6B-892B-8D8584F1C85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1" creationId="{5079CFC5-FC4B-4D91-99EA-D7A282A1003A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2" creationId="{05AAFC35-9C4B-4DCB-8045-4D544F694064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3" creationId="{542B470F-CA1A-4376-B134-E475E9C248FE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4" creationId="{83CBFBB4-90C4-4A85-B36A-F442D332EB50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5" creationId="{4E360B73-80A5-4153-8BE0-54E0F0BA7AB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7" creationId="{490E250F-F306-469A-8AA3-00EA262C2079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8" creationId="{A029CB04-604F-4674-867B-B02589346A0A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0" creationId="{F132DC7E-56A5-453C-8941-884A0F2F206F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3" creationId="{7DEE128A-3802-40EE-99B2-0B6CB972435E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4" creationId="{ED6BDBB1-0976-4BAB-8CFB-20E00550D144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5" creationId="{470CEBC6-42AE-4D22-845A-97BFDE5F8EE1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6" creationId="{5D5ECBCA-F633-4E91-A63E-DEA7B71D695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7" creationId="{B36D2AB8-83F7-43D9-8BD1-03DF60BF4D47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8" creationId="{601F0CE9-6502-4CE8-BA42-987F22A33E54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9" creationId="{BC91429B-F7B3-4BC3-AF95-2248ABD791A5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0" creationId="{5BB5BC41-61D9-4AE7-A35D-B957D57C6ED1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1" creationId="{CB1A9599-4EF1-4333-996B-4FBA879934BF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2" creationId="{28A42291-54FB-4C83-8EE9-C7223D946D26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3" creationId="{4044E787-629A-4ECD-9B45-63949DA57B4F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4" creationId="{5E4BE5D9-AAA9-4FF5-9286-A0823FA84A06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5" creationId="{0B777B7B-435D-4011-A432-15A61D144B29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6" creationId="{75CD028B-7B1A-41AD-B2E1-64F7342612D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7" creationId="{3CAD77E5-19C3-4E91-9F10-60B4569F8C92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8" creationId="{D6DAED5D-17D1-4AC8-89CD-8AB1A4140F36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56" creationId="{171A3403-B0DE-4A5F-BA8F-502C330F719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57" creationId="{656A8364-8E01-4961-A2BE-F60CB7E41CCE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58" creationId="{DE26D7D0-5FDF-4748-B3E2-9B488F545780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59" creationId="{8250453C-DAF6-4224-82C1-D4C8139D7CE1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57" creationId="{13FE9122-90A0-484A-A4C7-295650748D4D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60" creationId="{99D3A437-5A96-486D-90A0-EA8F394882AD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63" creationId="{4AF95F5E-108F-407C-BB04-8737CDB7BD76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66" creationId="{C0CD4D3D-0400-4DD0-8F5B-E4C6F7E73F90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69" creationId="{26DF07CF-1933-4EF6-A361-D75AC6B32E84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73" creationId="{A5A735BA-333F-45B1-A662-9FC90A54C08E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76" creationId="{F6981646-BAD6-4D8A-97D8-061EC466310A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79" creationId="{7F583F84-16EB-471E-B885-AFC8E6153D63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82" creationId="{60E0E75F-35C7-4668-9228-380FA861156B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85" creationId="{5BB2A8FD-67AC-4100-BBA6-AD26BEAFBCAD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88" creationId="{EDCBF42C-0ECE-4C50-B030-D01CB34ADA78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91" creationId="{FFED3C4F-F848-4974-9B36-043EAEE264B7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94" creationId="{07CDF588-0011-4ACC-84F9-A02DC364BD2B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97" creationId="{28B41509-28CF-4821-B64E-46A03CB14AE9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00" creationId="{C23F435D-B970-472B-8D60-D422C25E6424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27" creationId="{A86B6E14-C63F-410E-9CAC-AC03B7C1E3A1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30" creationId="{2744ED96-CD42-4A5E-9ED4-49966C2F77FC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33" creationId="{DD3904E4-471E-4879-9EA8-479002BA62E5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36" creationId="{A626A27E-B09E-49E3-A1C3-D754DC083AA6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39" creationId="{BAFFBE36-C934-4AE3-BBF8-583C4817D94B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42" creationId="{49584469-8D33-4479-A809-446BDD40D3F0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45" creationId="{A4E8C3B8-D7C3-4C76-ACE5-5425BCBFCCB9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479" creationId="{C195AAF7-FA1A-4C5B-9AEB-A3BD2ED0B48F}"/>
          </ac:cxnSpMkLst>
        </pc:cxnChg>
      </pc:sldChg>
      <pc:sldChg chg="add del">
        <pc:chgData name="HYO JOON" userId="ff208050-173d-4933-8ee7-d0dfd2e407bf" providerId="ADAL" clId="{100FB4AA-6C8F-4E2A-A1F8-67F4F52F8D20}" dt="2020-11-05T05:04:11.950" v="1956"/>
        <pc:sldMkLst>
          <pc:docMk/>
          <pc:sldMk cId="2601544113" sldId="321"/>
        </pc:sldMkLst>
      </pc:sldChg>
    </pc:docChg>
  </pc:docChgLst>
  <pc:docChgLst>
    <pc:chgData name="Hyo Joon Park" userId="ff208050-173d-4933-8ee7-d0dfd2e407bf" providerId="ADAL" clId="{E9191A79-0F16-4E80-9A1B-37EC84103389}"/>
    <pc:docChg chg="undo custSel delSld modSld">
      <pc:chgData name="Hyo Joon Park" userId="ff208050-173d-4933-8ee7-d0dfd2e407bf" providerId="ADAL" clId="{E9191A79-0F16-4E80-9A1B-37EC84103389}" dt="2021-06-11T03:36:43.899" v="43" actId="208"/>
      <pc:docMkLst>
        <pc:docMk/>
      </pc:docMkLst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975527605" sldId="256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2465691858" sldId="257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3231233868" sldId="258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3678563970" sldId="259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509400504" sldId="260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238487743" sldId="261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678673892" sldId="262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542171682" sldId="263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2046274861" sldId="264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65799458" sldId="26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576981303" sldId="266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551881239" sldId="267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789539267" sldId="268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2070472377" sldId="269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1609328968" sldId="270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3016605461" sldId="271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267351885" sldId="272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855627987" sldId="273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646127761" sldId="27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677635158" sldId="276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3932937955" sldId="278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444436781" sldId="279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631699535" sldId="28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831738172" sldId="286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4050517569" sldId="287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4098358874" sldId="288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2712526521" sldId="289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2975739163" sldId="290"/>
        </pc:sldMkLst>
      </pc:sldChg>
      <pc:sldChg chg="del">
        <pc:chgData name="Hyo Joon Park" userId="ff208050-173d-4933-8ee7-d0dfd2e407bf" providerId="ADAL" clId="{E9191A79-0F16-4E80-9A1B-37EC84103389}" dt="2021-06-11T03:32:02.647" v="2" actId="47"/>
        <pc:sldMkLst>
          <pc:docMk/>
          <pc:sldMk cId="1878258068" sldId="291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3080125523" sldId="293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2912654545" sldId="294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517230084" sldId="301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530946864" sldId="302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033293531" sldId="304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982252129" sldId="30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048166020" sldId="306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830644398" sldId="307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813895817" sldId="308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240908963" sldId="309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2756714025" sldId="310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099424121" sldId="311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118991560" sldId="312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711625538" sldId="313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881055657" sldId="31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739894684" sldId="316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056188195" sldId="317"/>
        </pc:sldMkLst>
      </pc:sldChg>
      <pc:sldChg chg="addSp delSp modSp mod">
        <pc:chgData name="Hyo Joon Park" userId="ff208050-173d-4933-8ee7-d0dfd2e407bf" providerId="ADAL" clId="{E9191A79-0F16-4E80-9A1B-37EC84103389}" dt="2021-06-11T03:36:43.899" v="43" actId="208"/>
        <pc:sldMkLst>
          <pc:docMk/>
          <pc:sldMk cId="4014189383" sldId="318"/>
        </pc:sldMkLst>
        <pc:spChg chg="add mod">
          <ac:chgData name="Hyo Joon Park" userId="ff208050-173d-4933-8ee7-d0dfd2e407bf" providerId="ADAL" clId="{E9191A79-0F16-4E80-9A1B-37EC84103389}" dt="2021-06-11T03:36:43.899" v="43" actId="208"/>
          <ac:spMkLst>
            <pc:docMk/>
            <pc:sldMk cId="4014189383" sldId="318"/>
            <ac:spMk id="174" creationId="{F893D3CC-6BB0-4F08-9206-25209E13EAFC}"/>
          </ac:spMkLst>
        </pc:spChg>
        <pc:spChg chg="add mod">
          <ac:chgData name="Hyo Joon Park" userId="ff208050-173d-4933-8ee7-d0dfd2e407bf" providerId="ADAL" clId="{E9191A79-0F16-4E80-9A1B-37EC84103389}" dt="2021-06-11T03:36:43.899" v="43" actId="208"/>
          <ac:spMkLst>
            <pc:docMk/>
            <pc:sldMk cId="4014189383" sldId="318"/>
            <ac:spMk id="175" creationId="{B47A4148-95D7-4E56-A182-93D2548E67DB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177" creationId="{197BDD74-4B41-46E5-B5EB-A3B668EE86EF}"/>
          </ac:spMkLst>
        </pc:spChg>
        <pc:spChg chg="add mod">
          <ac:chgData name="Hyo Joon Park" userId="ff208050-173d-4933-8ee7-d0dfd2e407bf" providerId="ADAL" clId="{E9191A79-0F16-4E80-9A1B-37EC84103389}" dt="2021-06-11T03:36:43.899" v="43" actId="208"/>
          <ac:spMkLst>
            <pc:docMk/>
            <pc:sldMk cId="4014189383" sldId="318"/>
            <ac:spMk id="178" creationId="{A1D3C0C9-03A9-4EFE-9675-2E0659CB83E0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180" creationId="{7545BC72-2DB2-445D-8331-F1584DAC4394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182" creationId="{CBA73FFF-19B5-44B0-BA27-40587E1D9F91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38" creationId="{2C847369-DAA9-46FC-97D0-C8A8033A30AC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0" creationId="{C7117571-CF41-4524-8AF9-8534F9D5583C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2" creationId="{5AB1FF39-54B5-4153-9D16-8D553A171E6A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3" creationId="{FF33D0D0-E6A4-4800-9668-7353BD9DDDEC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6" creationId="{F99E0517-DA31-4B79-B274-8B9BFD610DB0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8" creationId="{496F4A5B-9632-4FD2-BB7A-2A4FDFD0CE56}"/>
          </ac:spMkLst>
        </pc:spChg>
        <pc:spChg chg="mod topLvl">
          <ac:chgData name="Hyo Joon Park" userId="ff208050-173d-4933-8ee7-d0dfd2e407bf" providerId="ADAL" clId="{E9191A79-0F16-4E80-9A1B-37EC84103389}" dt="2021-06-11T03:36:43.899" v="43" actId="208"/>
          <ac:spMkLst>
            <pc:docMk/>
            <pc:sldMk cId="4014189383" sldId="318"/>
            <ac:spMk id="249" creationId="{D8093107-7899-4397-B0BB-240415D53076}"/>
          </ac:spMkLst>
        </pc:spChg>
        <pc:spChg chg="del mod topLvl">
          <ac:chgData name="Hyo Joon Park" userId="ff208050-173d-4933-8ee7-d0dfd2e407bf" providerId="ADAL" clId="{E9191A79-0F16-4E80-9A1B-37EC84103389}" dt="2021-06-11T03:34:56.203" v="25" actId="21"/>
          <ac:spMkLst>
            <pc:docMk/>
            <pc:sldMk cId="4014189383" sldId="318"/>
            <ac:spMk id="250" creationId="{E29871D7-4BC1-458C-925E-6257DB6F023D}"/>
          </ac:spMkLst>
        </pc:spChg>
        <pc:spChg chg="del mod topLvl">
          <ac:chgData name="Hyo Joon Park" userId="ff208050-173d-4933-8ee7-d0dfd2e407bf" providerId="ADAL" clId="{E9191A79-0F16-4E80-9A1B-37EC84103389}" dt="2021-06-11T03:35:49.052" v="36" actId="21"/>
          <ac:spMkLst>
            <pc:docMk/>
            <pc:sldMk cId="4014189383" sldId="318"/>
            <ac:spMk id="251" creationId="{939E6BD5-1777-4384-BDB7-44DC080A19D7}"/>
          </ac:spMkLst>
        </pc:spChg>
        <pc:spChg chg="del mod topLvl">
          <ac:chgData name="Hyo Joon Park" userId="ff208050-173d-4933-8ee7-d0dfd2e407bf" providerId="ADAL" clId="{E9191A79-0F16-4E80-9A1B-37EC84103389}" dt="2021-06-11T03:35:20.289" v="32" actId="21"/>
          <ac:spMkLst>
            <pc:docMk/>
            <pc:sldMk cId="4014189383" sldId="318"/>
            <ac:spMk id="253" creationId="{253551E7-3C23-4000-836D-C2D78234DD7C}"/>
          </ac:spMkLst>
        </pc:spChg>
        <pc:spChg chg="del mod ord topLvl">
          <ac:chgData name="Hyo Joon Park" userId="ff208050-173d-4933-8ee7-d0dfd2e407bf" providerId="ADAL" clId="{E9191A79-0F16-4E80-9A1B-37EC84103389}" dt="2021-06-11T03:34:49.243" v="22" actId="21"/>
          <ac:spMkLst>
            <pc:docMk/>
            <pc:sldMk cId="4014189383" sldId="318"/>
            <ac:spMk id="254" creationId="{B7ED91DA-F6C1-4DA2-ACEB-47A70E92B7A1}"/>
          </ac:spMkLst>
        </pc:spChg>
        <pc:spChg chg="mod or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55" creationId="{FE0A74B1-44E4-46C3-8EC1-597DA36DDA7B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57" creationId="{4D03316A-4F6E-490D-B7FC-07AF3FB403F3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59" creationId="{326B9E45-09C9-42BC-A1A9-E97F76282B3A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3" creationId="{DAF4F09A-F1EE-4E06-A48B-BE1E5A17FDF8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4" creationId="{B591B42C-5FCC-4367-92E5-06E35E0E951C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5" creationId="{BD91FC2A-DB47-4F82-A2BB-DC045A837684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6" creationId="{7FC04381-1F19-4B30-B93C-DAAC1810884E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9" creationId="{7CD3B970-F7D2-4892-9BFB-BD66F5CC7E0C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70" creationId="{E82E790E-78DA-4231-B000-721B2452D732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73" creationId="{2A40744C-AAFB-4D96-A2C0-7E66E9636C61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76" creationId="{0AB51C10-5309-4C30-80A0-D7B30E9FC6C7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77" creationId="{22988D4C-148D-43B7-9E35-2955DEAD4664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79" creationId="{0CE2CB7B-E14D-43AF-B867-1C40C9AF7E12}"/>
          </ac:spMkLst>
        </pc:spChg>
        <pc:spChg chg="mod or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80" creationId="{0E00B74B-4697-4F60-928C-4482F641B0E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81" creationId="{016D2548-E67F-4F9A-8379-DDF9BE896E1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84" creationId="{44705A0E-7A17-4BA6-B2C6-FCDF6A123410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3" creationId="{3F4BCB27-6B16-404A-A233-2C3F105C520C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4" creationId="{0C314A9B-954E-4405-ADBC-094C931C4E2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5" creationId="{E269D9D8-0519-4CE9-9F85-6467FA3871A1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7" creationId="{BA254561-B8C0-4904-BF53-3C12535D3C1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9" creationId="{57C6354A-DE49-4772-8715-3A92C86E2B0F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00" creationId="{FD6357CB-F89A-4C5A-8739-3A0A43B7AE6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02" creationId="{8F60F77D-1423-40D9-96C9-E2BA4377722F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36" creationId="{901AA2DC-2A3A-4040-A89E-F019B31B1364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37" creationId="{0843879A-71E7-4697-AE9A-4E687FA792FF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38" creationId="{DABFAAD3-B010-4CA6-B16B-7011FCF1E55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39" creationId="{89691426-47BA-43A3-BABC-2F9E3A98DC9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0" creationId="{B979E167-F189-4201-B71C-69A826581F0D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2" creationId="{AE4A4B73-E3AA-4A0D-B12E-4E84FE1816DD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3" creationId="{34862900-3159-4B15-BD65-A81EAAC845B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4" creationId="{D22D46EC-6A39-4C96-BBC4-3F67670F182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5" creationId="{3A4BCAFA-D742-4EAF-8B3B-31999BF1784A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6" creationId="{7008209B-9239-4C3A-B437-B4E611714B7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7" creationId="{04736EC9-F87F-41D5-A29B-283CF40287CE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50" creationId="{366C3368-5CB2-413D-87AD-B8CCC4E1F87A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52" creationId="{678CDC1F-16EA-49C2-93A8-D823E48138C7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53" creationId="{1D9EC85A-BCC1-467E-88F7-7603606546A4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54" creationId="{C5B67EFE-3A5B-465D-9D79-1FD5BE410E1E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58" creationId="{08C758A5-377C-43E9-92A1-B0E3162AD125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59" creationId="{55989A57-08EC-436C-A68D-1D49DD2AA76E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0" creationId="{84D4F395-2964-45F5-9CAF-A40D630D68D7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5" creationId="{CD4FA37B-3EE2-48B4-A40C-C1B66F82767A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6" creationId="{891D9F72-3C0D-4C77-ADCA-28E3257BC827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7" creationId="{83B8070A-014C-45D1-BEAF-97BF50190393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8" creationId="{856ABEAE-E0B0-4F28-A1CA-2969642C8C9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73" creationId="{582EB994-8524-445A-8159-BF7A4F544A8D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74" creationId="{E8BBE2CC-7124-4C38-AA20-BB9CEFBD162C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76" creationId="{52F3FDB3-FCFA-4701-9694-7F46E405B93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0" creationId="{90C8531C-58EC-4DF9-B1BC-A256079C756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1" creationId="{FFA4D988-96E5-4B78-B36D-09F4B8144D00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2" creationId="{EB3DB4B9-6392-48E1-9BFF-73672AD51900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3" creationId="{B38E7599-E9FA-44E6-83FB-39118A5B8CF7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4" creationId="{F72E8AD4-2174-4D99-86E7-FAF8CBBCA8F7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5" creationId="{B9835157-0FEF-4FC6-8EF5-9D36A3D6D7C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7" creationId="{7E8A8DC4-1D27-4004-BCB2-C55B60EDBD6E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8" creationId="{01906602-99FA-448C-B972-277D3A5F132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9" creationId="{DB3B2A46-6238-42EB-B40C-2D0E4B781BE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0" creationId="{466C1F65-9B5A-440F-9755-07CC3B37595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1" creationId="{BCC95ECF-9677-495A-8B17-398AFA2BAD31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2" creationId="{651C0FD7-7EBB-458E-AA42-334EBD2B57E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3" creationId="{78F9FF16-3460-428E-8655-4925D1A86454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6" creationId="{E9E6FC85-1CD8-4350-8B41-8B07778FF7E1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0" creationId="{6BA7647C-B449-4ECE-82F6-1F47A8AD993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1" creationId="{207BA2F4-DBB8-4098-AF59-23077D6E422D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2" creationId="{78313053-8952-43F6-81F7-BE43F64880A5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3" creationId="{0D69C013-A983-4292-814E-FED9B73AB072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4" creationId="{99B257C2-8EC2-4E03-8866-E48C2A875F8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5" creationId="{089A2034-49E1-407A-B277-0EB7FC25A5D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6" creationId="{3B51298A-3A37-496C-866A-26F10357688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7" creationId="{6B2E7E6E-D3D4-4126-A5F3-C3DCF062011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9" creationId="{03983F33-30C3-42E5-9E55-50E55E659D2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0" creationId="{84060919-1B36-4925-89B4-CC794247075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1" creationId="{D9BA3BB9-BEC0-4AA7-A596-4077DA3E01E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2" creationId="{5D5B453E-37E5-4579-8950-FF0F8599BA2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3" creationId="{5F4504D2-7D0F-4CEF-8F2E-E3F702CBB120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4" creationId="{96D46ABA-03F9-4FA5-A4E6-9E4CC0B14B82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5" creationId="{12B29AB0-735B-4A37-88C0-120268B7EB0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7" creationId="{FB2E9E5C-B711-4F77-9270-1A7BCFB3E0B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20" creationId="{98331A33-EC66-42A8-B8CC-E276D29FD31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21" creationId="{34093374-D37C-4C50-ADB6-FA27AAB15201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22" creationId="{DA6056A3-BA74-4DFE-856A-EE191A92F11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23" creationId="{3434FAEB-F1A1-483E-B8A4-E1DC70F6F9F5}"/>
          </ac:spMkLst>
        </pc:spChg>
        <pc:grpChg chg="add mod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3" creationId="{0F1F8B52-FD8E-45B6-ADB9-CF141A2716F0}"/>
          </ac:grpSpMkLst>
        </pc:grpChg>
        <pc:grpChg chg="add mod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4" creationId="{D7ECAEFB-0F82-4DDF-8B20-81290559AFB6}"/>
          </ac:grpSpMkLst>
        </pc:grpChg>
        <pc:grpChg chg="del">
          <ac:chgData name="Hyo Joon Park" userId="ff208050-173d-4933-8ee7-d0dfd2e407bf" providerId="ADAL" clId="{E9191A79-0F16-4E80-9A1B-37EC84103389}" dt="2021-06-11T03:33:21.173" v="10" actId="165"/>
          <ac:grpSpMkLst>
            <pc:docMk/>
            <pc:sldMk cId="4014189383" sldId="318"/>
            <ac:grpSpMk id="176" creationId="{EB03D258-799F-4B8C-BB43-643264380DE8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179" creationId="{3F60D0D7-3742-4CB6-A855-6CC81B2C7225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181" creationId="{02BA2C7B-CE5E-481D-8490-2B4A2842CFF3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44" creationId="{201CE13D-E3FE-4AB5-AE82-5ACF2FBDB219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58" creationId="{9CE343AC-9E06-4037-9D5A-045C21396183}"/>
          </ac:grpSpMkLst>
        </pc:grpChg>
        <pc:grpChg chg="del mod topLvl">
          <ac:chgData name="Hyo Joon Park" userId="ff208050-173d-4933-8ee7-d0dfd2e407bf" providerId="ADAL" clId="{E9191A79-0F16-4E80-9A1B-37EC84103389}" dt="2021-06-11T03:34:17.291" v="20" actId="21"/>
          <ac:grpSpMkLst>
            <pc:docMk/>
            <pc:sldMk cId="4014189383" sldId="318"/>
            <ac:grpSpMk id="267" creationId="{42D25D36-85AF-471D-9791-D77C12F6DDCA}"/>
          </ac:grpSpMkLst>
        </pc:grpChg>
        <pc:grpChg chg="del mod topLvl">
          <ac:chgData name="Hyo Joon Park" userId="ff208050-173d-4933-8ee7-d0dfd2e407bf" providerId="ADAL" clId="{E9191A79-0F16-4E80-9A1B-37EC84103389}" dt="2021-06-11T03:34:17.291" v="20" actId="21"/>
          <ac:grpSpMkLst>
            <pc:docMk/>
            <pc:sldMk cId="4014189383" sldId="318"/>
            <ac:grpSpMk id="268" creationId="{44E503F8-10AE-45B8-A199-58AB68D4599F}"/>
          </ac:grpSpMkLst>
        </pc:grpChg>
        <pc:grpChg chg="del mod topLvl">
          <ac:chgData name="Hyo Joon Park" userId="ff208050-173d-4933-8ee7-d0dfd2e407bf" providerId="ADAL" clId="{E9191A79-0F16-4E80-9A1B-37EC84103389}" dt="2021-06-11T03:34:17.291" v="20" actId="21"/>
          <ac:grpSpMkLst>
            <pc:docMk/>
            <pc:sldMk cId="4014189383" sldId="318"/>
            <ac:grpSpMk id="272" creationId="{8A0D9C27-B8AD-4AE0-9A15-267958E372A4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74" creationId="{ACF6C8FC-1662-42FB-84DA-DFA4338D8356}"/>
          </ac:grpSpMkLst>
        </pc:grpChg>
        <pc:grpChg chg="del mod topLvl">
          <ac:chgData name="Hyo Joon Park" userId="ff208050-173d-4933-8ee7-d0dfd2e407bf" providerId="ADAL" clId="{E9191A79-0F16-4E80-9A1B-37EC84103389}" dt="2021-06-11T03:33:32.875" v="13" actId="165"/>
          <ac:grpSpMkLst>
            <pc:docMk/>
            <pc:sldMk cId="4014189383" sldId="318"/>
            <ac:grpSpMk id="275" creationId="{9C5FF1A5-0191-4B35-9755-1D8ABC495F43}"/>
          </ac:grpSpMkLst>
        </pc:grpChg>
        <pc:grpChg chg="mod or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78" creationId="{A2D7C4AC-22AB-4283-AD6E-A31615D7B7D9}"/>
          </ac:grpSpMkLst>
        </pc:grpChg>
        <pc:grpChg chg="mod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82" creationId="{EF5DCA36-0917-482B-89C8-85CB8FBDC62E}"/>
          </ac:grpSpMkLst>
        </pc:grpChg>
        <pc:grpChg chg="del">
          <ac:chgData name="Hyo Joon Park" userId="ff208050-173d-4933-8ee7-d0dfd2e407bf" providerId="ADAL" clId="{E9191A79-0F16-4E80-9A1B-37EC84103389}" dt="2021-06-11T03:33:01.709" v="6" actId="21"/>
          <ac:grpSpMkLst>
            <pc:docMk/>
            <pc:sldMk cId="4014189383" sldId="318"/>
            <ac:grpSpMk id="283" creationId="{E6B32D7E-FA15-4518-964F-47801B3208CD}"/>
          </ac:grpSpMkLst>
        </pc:grpChg>
        <pc:grpChg chg="del">
          <ac:chgData name="Hyo Joon Park" userId="ff208050-173d-4933-8ee7-d0dfd2e407bf" providerId="ADAL" clId="{E9191A79-0F16-4E80-9A1B-37EC84103389}" dt="2021-06-11T03:33:01.709" v="6" actId="21"/>
          <ac:grpSpMkLst>
            <pc:docMk/>
            <pc:sldMk cId="4014189383" sldId="318"/>
            <ac:grpSpMk id="287" creationId="{E5A4E810-EA2D-480F-A07D-7EB742D39036}"/>
          </ac:grpSpMkLst>
        </pc:grpChg>
        <pc:grpChg chg="mod">
          <ac:chgData name="Hyo Joon Park" userId="ff208050-173d-4933-8ee7-d0dfd2e407bf" providerId="ADAL" clId="{E9191A79-0F16-4E80-9A1B-37EC84103389}" dt="2021-06-11T03:33:21.173" v="10" actId="165"/>
          <ac:grpSpMkLst>
            <pc:docMk/>
            <pc:sldMk cId="4014189383" sldId="318"/>
            <ac:grpSpMk id="370" creationId="{39C14F22-5E50-4B82-AE80-D795502309CB}"/>
          </ac:grpSpMkLst>
        </pc:grpChg>
        <pc:grpChg chg="mod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375" creationId="{622B64A8-669D-4AB8-A235-04B63257FBD5}"/>
          </ac:grpSpMkLst>
        </pc:grpChg>
        <pc:picChg chg="add del">
          <ac:chgData name="Hyo Joon Park" userId="ff208050-173d-4933-8ee7-d0dfd2e407bf" providerId="ADAL" clId="{E9191A79-0F16-4E80-9A1B-37EC84103389}" dt="2021-06-11T03:33:26.329" v="12"/>
          <ac:picMkLst>
            <pc:docMk/>
            <pc:sldMk cId="4014189383" sldId="318"/>
            <ac:picMk id="2" creationId="{4F3E9196-73BC-4BF4-8C30-2C1A9D735C41}"/>
          </ac:picMkLst>
        </pc:picChg>
        <pc:picChg chg="add mod or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170" creationId="{A49260E2-5049-4047-8882-ACF58A571834}"/>
          </ac:picMkLst>
        </pc:picChg>
        <pc:picChg chg="add mod or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171" creationId="{DBFA83C9-5145-45FF-A625-ACCD781F332B}"/>
          </ac:picMkLst>
        </pc:picChg>
        <pc:picChg chg="mod topLvl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39" creationId="{73A6A7B7-7459-403F-9DB7-B16D9CF366E3}"/>
          </ac:picMkLst>
        </pc:picChg>
        <pc:picChg chg="mod topLvl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41" creationId="{3F04CE25-26AB-4744-8FFE-D6E8D96B42FC}"/>
          </ac:picMkLst>
        </pc:picChg>
        <pc:picChg chg="mod topLvl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45" creationId="{F48F9709-54CE-4ED6-A4A2-6F0CDE0B4F22}"/>
          </ac:picMkLst>
        </pc:picChg>
        <pc:picChg chg="mod topLvl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47" creationId="{E7B588C8-6D15-443B-8255-2EE5CC9797CA}"/>
          </ac:picMkLst>
        </pc:picChg>
        <pc:picChg chg="del mod topLvl">
          <ac:chgData name="Hyo Joon Park" userId="ff208050-173d-4933-8ee7-d0dfd2e407bf" providerId="ADAL" clId="{E9191A79-0F16-4E80-9A1B-37EC84103389}" dt="2021-06-11T03:34:17.291" v="20" actId="21"/>
          <ac:picMkLst>
            <pc:docMk/>
            <pc:sldMk cId="4014189383" sldId="318"/>
            <ac:picMk id="271" creationId="{BC2D5A78-FDE0-43AF-9A37-034909808EE8}"/>
          </ac:picMkLst>
        </pc:picChg>
        <pc:picChg chg="del">
          <ac:chgData name="Hyo Joon Park" userId="ff208050-173d-4933-8ee7-d0dfd2e407bf" providerId="ADAL" clId="{E9191A79-0F16-4E80-9A1B-37EC84103389}" dt="2021-06-11T03:33:01.709" v="6" actId="21"/>
          <ac:picMkLst>
            <pc:docMk/>
            <pc:sldMk cId="4014189383" sldId="318"/>
            <ac:picMk id="285" creationId="{39E4BA20-BF58-459C-908A-764902C14BCB}"/>
          </ac:picMkLst>
        </pc:picChg>
        <pc:picChg chg="del">
          <ac:chgData name="Hyo Joon Park" userId="ff208050-173d-4933-8ee7-d0dfd2e407bf" providerId="ADAL" clId="{E9191A79-0F16-4E80-9A1B-37EC84103389}" dt="2021-06-11T03:33:01.709" v="6" actId="21"/>
          <ac:picMkLst>
            <pc:docMk/>
            <pc:sldMk cId="4014189383" sldId="318"/>
            <ac:picMk id="288" creationId="{3B919524-0689-4CBF-B846-F6D2E11A27B6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92" creationId="{4118C076-3B90-433F-9B5C-668992BAA197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55" creationId="{5A8A2729-BEAB-4B1B-8AED-F6E946DD6255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56" creationId="{C75323D4-FD9A-4147-9FE1-8EEB36E89FA6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57" creationId="{428881BF-FB77-4F2B-B75A-DCA328441C36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1" creationId="{486BED5F-C215-4629-A74E-DFC71C4CCD8D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2" creationId="{E55AF0E8-9C48-4636-A506-F67B9A037B0A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3" creationId="{81D487AF-1E14-4CAE-AF02-F017A829162C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4" creationId="{A4B9CF51-6BFE-4463-9739-A4BFD0AE6200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9" creationId="{B2A01F33-6E3E-491D-A046-CE37F2685F58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77" creationId="{0C3FF9D7-DA2C-440C-A9FA-229CDABEF55E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78" creationId="{0BB469E7-F3E4-4A2A-A87F-BD3FC1C283D2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79" creationId="{B59D8190-09EB-4CDF-85A9-AF5EED476377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86" creationId="{C6395FCD-DDE2-4F31-A7C4-4E5BBDC7E6B8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97" creationId="{D884C684-60F8-4E49-9CF1-195D127B73B6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99" creationId="{A0D0CF85-366C-4357-83A3-F5E9C28EEA51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408" creationId="{2F7B8513-17FF-4DCA-AA8C-EC39DC5D00BD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418" creationId="{34050018-21F4-4347-A0DC-2CA3DBFC8470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419" creationId="{E5D5C54C-AD96-49C3-8795-1146DC31A187}"/>
          </ac:picMkLst>
        </pc:pic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3" creationId="{1FEDE7CA-3751-44C9-A9EC-5155956B4783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4" creationId="{13032F37-9F58-4BD0-8441-D5EEBCB3BFCF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5" creationId="{E1E24042-4B6C-4405-86D3-5161423CA362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6" creationId="{6417C448-3F54-44D2-BCD1-F5072C66205E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7" creationId="{9BE22595-78B6-4021-9926-E959DF7803AF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8" creationId="{662E280F-A378-40F2-B121-AC5CFE35E936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9" creationId="{CD16E501-89BD-4CF1-A059-62341DC0BCCD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0" creationId="{54DF0A2D-16A6-41A0-A883-BFCB482E0F51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1" creationId="{52AF4263-1CF4-4332-89E9-AFCAA7EE4735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2" creationId="{EA9809AD-9C7C-440C-A87A-4F4F3F187194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3" creationId="{B52525A1-0E84-426F-9EEE-2A8324EF1889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4" creationId="{73C362E6-EDF2-41A5-9D7C-B26F7A568DE9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5" creationId="{EF456E67-0036-4272-A601-41D8147046FF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7" creationId="{6FDED2A3-6C83-4C8E-ADE9-2E57C1A582DD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8" creationId="{9F53B1ED-E4AF-43FC-A8E8-20F29E1ED46A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9" creationId="{E6A5B942-FA1C-49C0-AE01-C337B1953004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1" creationId="{03CA866F-4FAE-4FAA-AA1B-3D88A506C164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2" creationId="{949BB2EE-379A-4D4C-ABB7-8F7E1DE4ECF8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3" creationId="{F230C1A3-C2EC-4690-8EBD-FA1AAEF5755A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4" creationId="{5B1CDDC6-2B4B-47A6-B261-204D35F9C8DB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5" creationId="{8C34AAD0-EF8A-421A-97E2-25895A50499A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6" creationId="{04D5AF1F-E26B-4049-9406-3CFC352E7BB4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7" creationId="{2FDE8AA2-D4D1-4E03-BD23-87E1B54B2309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9" creationId="{F7C01C33-0FAA-437C-85BD-DE3C0E35D37A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31" creationId="{4DEEAD4B-5A1F-4F07-9326-3BE07D3CA1C9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33" creationId="{99806EA2-EAC5-43AE-85C2-62495E84F0EE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34" creationId="{3D2406EB-8C15-41D8-82E9-135DC21BF30E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35" creationId="{F0FC78E8-233C-405A-A881-95734EA64B66}"/>
          </ac:cxnSpMkLst>
        </pc:cxnChg>
        <pc:cxnChg chg="mod">
          <ac:chgData name="Hyo Joon Park" userId="ff208050-173d-4933-8ee7-d0dfd2e407bf" providerId="ADAL" clId="{E9191A79-0F16-4E80-9A1B-37EC84103389}" dt="2021-06-11T03:33:21.173" v="10" actId="165"/>
          <ac:cxnSpMkLst>
            <pc:docMk/>
            <pc:sldMk cId="4014189383" sldId="318"/>
            <ac:cxnSpMk id="371" creationId="{A200E425-E833-484B-AD88-8A9B626DEDC5}"/>
          </ac:cxnSpMkLst>
        </pc:cxnChg>
        <pc:cxnChg chg="mod">
          <ac:chgData name="Hyo Joon Park" userId="ff208050-173d-4933-8ee7-d0dfd2e407bf" providerId="ADAL" clId="{E9191A79-0F16-4E80-9A1B-37EC84103389}" dt="2021-06-11T03:33:21.173" v="10" actId="165"/>
          <ac:cxnSpMkLst>
            <pc:docMk/>
            <pc:sldMk cId="4014189383" sldId="318"/>
            <ac:cxnSpMk id="372" creationId="{E9F37C0C-9D33-47C2-B131-C02C7ADCCC0C}"/>
          </ac:cxnSpMkLst>
        </pc:cxnChg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397510111" sldId="319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285803629" sldId="320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725249503" sldId="321"/>
        </pc:sldMkLst>
      </pc:sldChg>
    </pc:docChg>
  </pc:docChgLst>
  <pc:docChgLst>
    <pc:chgData name="Hyo Joon Park" userId="ff208050-173d-4933-8ee7-d0dfd2e407bf" providerId="ADAL" clId="{6CD8C41A-5815-4363-ACD6-B5EC21D4346E}"/>
    <pc:docChg chg="undo custSel addSld modSld">
      <pc:chgData name="Hyo Joon Park" userId="ff208050-173d-4933-8ee7-d0dfd2e407bf" providerId="ADAL" clId="{6CD8C41A-5815-4363-ACD6-B5EC21D4346E}" dt="2021-06-11T01:23:37.324" v="209" actId="114"/>
      <pc:docMkLst>
        <pc:docMk/>
      </pc:docMkLst>
      <pc:sldChg chg="addSp delSp modSp add mod">
        <pc:chgData name="Hyo Joon Park" userId="ff208050-173d-4933-8ee7-d0dfd2e407bf" providerId="ADAL" clId="{6CD8C41A-5815-4363-ACD6-B5EC21D4346E}" dt="2021-06-11T01:23:37.324" v="209" actId="114"/>
        <pc:sldMkLst>
          <pc:docMk/>
          <pc:sldMk cId="168403426" sldId="336"/>
        </pc:sldMkLst>
        <pc:spChg chg="add mod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2" creationId="{6F82E975-F241-46C8-86E5-A4DAA3F71AA3}"/>
          </ac:spMkLst>
        </pc:spChg>
        <pc:spChg chg="add mod">
          <ac:chgData name="Hyo Joon Park" userId="ff208050-173d-4933-8ee7-d0dfd2e407bf" providerId="ADAL" clId="{6CD8C41A-5815-4363-ACD6-B5EC21D4346E}" dt="2021-06-11T01:23:35.536" v="208" actId="114"/>
          <ac:spMkLst>
            <pc:docMk/>
            <pc:sldMk cId="168403426" sldId="336"/>
            <ac:spMk id="31" creationId="{9747C89C-8B5D-4897-ADDE-FCA81A993EB8}"/>
          </ac:spMkLst>
        </pc:spChg>
        <pc:spChg chg="add del mod">
          <ac:chgData name="Hyo Joon Park" userId="ff208050-173d-4933-8ee7-d0dfd2e407bf" providerId="ADAL" clId="{6CD8C41A-5815-4363-ACD6-B5EC21D4346E}" dt="2021-06-11T01:06:12.577" v="71"/>
          <ac:spMkLst>
            <pc:docMk/>
            <pc:sldMk cId="168403426" sldId="336"/>
            <ac:spMk id="40" creationId="{0074E232-7CC4-4158-8AFC-DB307E7479DE}"/>
          </ac:spMkLst>
        </pc:spChg>
        <pc:spChg chg="add del mod">
          <ac:chgData name="Hyo Joon Park" userId="ff208050-173d-4933-8ee7-d0dfd2e407bf" providerId="ADAL" clId="{6CD8C41A-5815-4363-ACD6-B5EC21D4346E}" dt="2021-06-11T01:06:50.670" v="133" actId="21"/>
          <ac:spMkLst>
            <pc:docMk/>
            <pc:sldMk cId="168403426" sldId="336"/>
            <ac:spMk id="41" creationId="{8B2FB087-51BE-4810-B968-16E85D503797}"/>
          </ac:spMkLst>
        </pc:spChg>
        <pc:spChg chg="mod topLvl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66" creationId="{E2BC34DE-C11D-44E8-9DCF-85F8B969A245}"/>
          </ac:spMkLst>
        </pc:spChg>
        <pc:spChg chg="mod topLvl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68" creationId="{31BC9C8C-4857-4324-94B4-6C360FC4067C}"/>
          </ac:spMkLst>
        </pc:spChg>
        <pc:spChg chg="mod topLvl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70" creationId="{0E3F818E-6657-476B-80D1-57CF5EB90079}"/>
          </ac:spMkLst>
        </pc:spChg>
        <pc:spChg chg="del mod topLvl">
          <ac:chgData name="Hyo Joon Park" userId="ff208050-173d-4933-8ee7-d0dfd2e407bf" providerId="ADAL" clId="{6CD8C41A-5815-4363-ACD6-B5EC21D4346E}" dt="2021-06-11T01:04:51.391" v="2" actId="21"/>
          <ac:spMkLst>
            <pc:docMk/>
            <pc:sldMk cId="168403426" sldId="336"/>
            <ac:spMk id="171" creationId="{D76A914F-0CDE-4E56-AE54-A94C79CBF17E}"/>
          </ac:spMkLst>
        </pc:spChg>
        <pc:spChg chg="mod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81" creationId="{4B2679FC-FEE7-4F16-AB60-D0530F9F327B}"/>
          </ac:spMkLst>
        </pc:spChg>
        <pc:spChg chg="mod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86" creationId="{C1C53F8D-ED79-4A59-AE59-5193099A7FE7}"/>
          </ac:spMkLst>
        </pc:spChg>
        <pc:spChg chg="mod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87" creationId="{E02B9586-DD10-4EA2-AC2D-DC48B23BFEF0}"/>
          </ac:spMkLst>
        </pc:spChg>
        <pc:spChg chg="mod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88" creationId="{23C37C87-BDE2-40AC-AD10-A22B600E697B}"/>
          </ac:spMkLst>
        </pc:spChg>
        <pc:spChg chg="mod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89" creationId="{5C9D8396-C307-40EB-96EF-A8BA47BF11B2}"/>
          </ac:spMkLst>
        </pc:spChg>
        <pc:spChg chg="mod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90" creationId="{990BFCEA-70CA-4B7D-8558-78301F165EBE}"/>
          </ac:spMkLst>
        </pc:spChg>
        <pc:spChg chg="mod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91" creationId="{2A9BA270-CC65-4C8B-8BBC-1A8DAE411467}"/>
          </ac:spMkLst>
        </pc:spChg>
        <pc:spChg chg="mod">
          <ac:chgData name="Hyo Joon Park" userId="ff208050-173d-4933-8ee7-d0dfd2e407bf" providerId="ADAL" clId="{6CD8C41A-5815-4363-ACD6-B5EC21D4346E}" dt="2021-06-11T01:23:26.593" v="198" actId="571"/>
          <ac:spMkLst>
            <pc:docMk/>
            <pc:sldMk cId="168403426" sldId="336"/>
            <ac:spMk id="192" creationId="{A969E17F-8B70-43BC-84B3-9DBAE3FF06F9}"/>
          </ac:spMkLst>
        </pc:spChg>
        <pc:spChg chg="del mod">
          <ac:chgData name="Hyo Joon Park" userId="ff208050-173d-4933-8ee7-d0dfd2e407bf" providerId="ADAL" clId="{6CD8C41A-5815-4363-ACD6-B5EC21D4346E}" dt="2021-06-11T01:23:22.624" v="196" actId="21"/>
          <ac:spMkLst>
            <pc:docMk/>
            <pc:sldMk cId="168403426" sldId="336"/>
            <ac:spMk id="194" creationId="{E3EBCB17-3008-4EE2-82B2-7AA2608DDB7D}"/>
          </ac:spMkLst>
        </pc:spChg>
        <pc:spChg chg="mod">
          <ac:chgData name="Hyo Joon Park" userId="ff208050-173d-4933-8ee7-d0dfd2e407bf" providerId="ADAL" clId="{6CD8C41A-5815-4363-ACD6-B5EC21D4346E}" dt="2021-06-11T01:23:37.324" v="209" actId="114"/>
          <ac:spMkLst>
            <pc:docMk/>
            <pc:sldMk cId="168403426" sldId="336"/>
            <ac:spMk id="195" creationId="{FBB99192-4831-46FC-B1B8-1C733023E9D2}"/>
          </ac:spMkLst>
        </pc:spChg>
        <pc:spChg chg="del mod">
          <ac:chgData name="Hyo Joon Park" userId="ff208050-173d-4933-8ee7-d0dfd2e407bf" providerId="ADAL" clId="{6CD8C41A-5815-4363-ACD6-B5EC21D4346E}" dt="2021-06-11T01:05:04.195" v="7" actId="21"/>
          <ac:spMkLst>
            <pc:docMk/>
            <pc:sldMk cId="168403426" sldId="336"/>
            <ac:spMk id="196" creationId="{420B3F88-F4D9-451F-B71E-D7B5C179ED71}"/>
          </ac:spMkLst>
        </pc:spChg>
        <pc:grpChg chg="add mod">
          <ac:chgData name="Hyo Joon Park" userId="ff208050-173d-4933-8ee7-d0dfd2e407bf" providerId="ADAL" clId="{6CD8C41A-5815-4363-ACD6-B5EC21D4346E}" dt="2021-06-11T01:23:26.593" v="198" actId="571"/>
          <ac:grpSpMkLst>
            <pc:docMk/>
            <pc:sldMk cId="168403426" sldId="336"/>
            <ac:grpSpMk id="3" creationId="{F9BC803F-4C82-4F19-ADD6-65F2F0FCE0C5}"/>
          </ac:grpSpMkLst>
        </pc:grpChg>
        <pc:grpChg chg="del">
          <ac:chgData name="Hyo Joon Park" userId="ff208050-173d-4933-8ee7-d0dfd2e407bf" providerId="ADAL" clId="{6CD8C41A-5815-4363-ACD6-B5EC21D4346E}" dt="2021-06-11T01:04:49.265" v="1" actId="165"/>
          <ac:grpSpMkLst>
            <pc:docMk/>
            <pc:sldMk cId="168403426" sldId="336"/>
            <ac:grpSpMk id="161" creationId="{0475175C-967F-4912-9729-9613EDC42C76}"/>
          </ac:grpSpMkLst>
        </pc:grpChg>
        <pc:grpChg chg="mod topLvl">
          <ac:chgData name="Hyo Joon Park" userId="ff208050-173d-4933-8ee7-d0dfd2e407bf" providerId="ADAL" clId="{6CD8C41A-5815-4363-ACD6-B5EC21D4346E}" dt="2021-06-11T01:23:26.593" v="198" actId="571"/>
          <ac:grpSpMkLst>
            <pc:docMk/>
            <pc:sldMk cId="168403426" sldId="336"/>
            <ac:grpSpMk id="165" creationId="{A39E3A98-0391-4C08-AED3-A0FFE5559100}"/>
          </ac:grpSpMkLst>
        </pc:grpChg>
        <pc:grpChg chg="mod topLvl">
          <ac:chgData name="Hyo Joon Park" userId="ff208050-173d-4933-8ee7-d0dfd2e407bf" providerId="ADAL" clId="{6CD8C41A-5815-4363-ACD6-B5EC21D4346E}" dt="2021-06-11T01:23:26.593" v="198" actId="571"/>
          <ac:grpSpMkLst>
            <pc:docMk/>
            <pc:sldMk cId="168403426" sldId="336"/>
            <ac:grpSpMk id="167" creationId="{8012CEF3-0A5E-4B86-9A79-867AD765C629}"/>
          </ac:grpSpMkLst>
        </pc:grpChg>
        <pc:grpChg chg="mod topLvl">
          <ac:chgData name="Hyo Joon Park" userId="ff208050-173d-4933-8ee7-d0dfd2e407bf" providerId="ADAL" clId="{6CD8C41A-5815-4363-ACD6-B5EC21D4346E}" dt="2021-06-11T01:23:26.593" v="198" actId="571"/>
          <ac:grpSpMkLst>
            <pc:docMk/>
            <pc:sldMk cId="168403426" sldId="336"/>
            <ac:grpSpMk id="169" creationId="{55A75700-1F2E-4B8E-8541-F95EE28BFF40}"/>
          </ac:grpSpMkLst>
        </pc:grpChg>
        <pc:grpChg chg="del mod topLvl">
          <ac:chgData name="Hyo Joon Park" userId="ff208050-173d-4933-8ee7-d0dfd2e407bf" providerId="ADAL" clId="{6CD8C41A-5815-4363-ACD6-B5EC21D4346E}" dt="2021-06-11T01:04:53.923" v="3" actId="21"/>
          <ac:grpSpMkLst>
            <pc:docMk/>
            <pc:sldMk cId="168403426" sldId="336"/>
            <ac:grpSpMk id="172" creationId="{673E6D93-1DB4-4E59-A7AC-C6663795E267}"/>
          </ac:grpSpMkLst>
        </pc:grpChg>
        <pc:grpChg chg="mod">
          <ac:chgData name="Hyo Joon Park" userId="ff208050-173d-4933-8ee7-d0dfd2e407bf" providerId="ADAL" clId="{6CD8C41A-5815-4363-ACD6-B5EC21D4346E}" dt="2021-06-11T01:04:49.265" v="1" actId="165"/>
          <ac:grpSpMkLst>
            <pc:docMk/>
            <pc:sldMk cId="168403426" sldId="336"/>
            <ac:grpSpMk id="174" creationId="{443EFB5A-A8A7-4B1E-97ED-B1D0616BF1C3}"/>
          </ac:grpSpMkLst>
        </pc:grpChg>
        <pc:grpChg chg="mod">
          <ac:chgData name="Hyo Joon Park" userId="ff208050-173d-4933-8ee7-d0dfd2e407bf" providerId="ADAL" clId="{6CD8C41A-5815-4363-ACD6-B5EC21D4346E}" dt="2021-06-11T01:23:26.593" v="198" actId="571"/>
          <ac:grpSpMkLst>
            <pc:docMk/>
            <pc:sldMk cId="168403426" sldId="336"/>
            <ac:grpSpMk id="178" creationId="{45F86BDD-5986-4EFF-8A49-ECED03CB99FD}"/>
          </ac:grpSpMkLst>
        </pc:grpChg>
        <pc:grpChg chg="mod">
          <ac:chgData name="Hyo Joon Park" userId="ff208050-173d-4933-8ee7-d0dfd2e407bf" providerId="ADAL" clId="{6CD8C41A-5815-4363-ACD6-B5EC21D4346E}" dt="2021-06-11T01:23:26.593" v="198" actId="571"/>
          <ac:grpSpMkLst>
            <pc:docMk/>
            <pc:sldMk cId="168403426" sldId="336"/>
            <ac:grpSpMk id="182" creationId="{57F42C67-DDC1-4A81-9D6D-0749223D7A93}"/>
          </ac:grpSpMkLst>
        </pc:grpChg>
        <pc:grpChg chg="mod">
          <ac:chgData name="Hyo Joon Park" userId="ff208050-173d-4933-8ee7-d0dfd2e407bf" providerId="ADAL" clId="{6CD8C41A-5815-4363-ACD6-B5EC21D4346E}" dt="2021-06-11T01:23:26.593" v="198" actId="571"/>
          <ac:grpSpMkLst>
            <pc:docMk/>
            <pc:sldMk cId="168403426" sldId="336"/>
            <ac:grpSpMk id="183" creationId="{D54F7054-566F-4587-ABD7-C239BA107A14}"/>
          </ac:grpSpMkLst>
        </pc:grpChg>
        <pc:grpChg chg="mod">
          <ac:chgData name="Hyo Joon Park" userId="ff208050-173d-4933-8ee7-d0dfd2e407bf" providerId="ADAL" clId="{6CD8C41A-5815-4363-ACD6-B5EC21D4346E}" dt="2021-06-11T01:23:26.593" v="198" actId="571"/>
          <ac:grpSpMkLst>
            <pc:docMk/>
            <pc:sldMk cId="168403426" sldId="336"/>
            <ac:grpSpMk id="184" creationId="{F3AD66ED-D8C6-4A07-BF1F-2F5AD886F7F1}"/>
          </ac:grpSpMkLst>
        </pc:grpChg>
        <pc:grpChg chg="mod">
          <ac:chgData name="Hyo Joon Park" userId="ff208050-173d-4933-8ee7-d0dfd2e407bf" providerId="ADAL" clId="{6CD8C41A-5815-4363-ACD6-B5EC21D4346E}" dt="2021-06-11T01:23:26.593" v="198" actId="571"/>
          <ac:grpSpMkLst>
            <pc:docMk/>
            <pc:sldMk cId="168403426" sldId="336"/>
            <ac:grpSpMk id="185" creationId="{BBC2739E-AEFA-4E81-8C1D-96C6EF974939}"/>
          </ac:grpSpMkLst>
        </pc:grpChg>
        <pc:picChg chg="mod topLvl">
          <ac:chgData name="Hyo Joon Park" userId="ff208050-173d-4933-8ee7-d0dfd2e407bf" providerId="ADAL" clId="{6CD8C41A-5815-4363-ACD6-B5EC21D4346E}" dt="2021-06-11T01:23:26.593" v="198" actId="571"/>
          <ac:picMkLst>
            <pc:docMk/>
            <pc:sldMk cId="168403426" sldId="336"/>
            <ac:picMk id="162" creationId="{8B148E02-41A0-447E-85A9-4400697D46AD}"/>
          </ac:picMkLst>
        </pc:picChg>
        <pc:picChg chg="mod topLvl">
          <ac:chgData name="Hyo Joon Park" userId="ff208050-173d-4933-8ee7-d0dfd2e407bf" providerId="ADAL" clId="{6CD8C41A-5815-4363-ACD6-B5EC21D4346E}" dt="2021-06-11T01:23:26.593" v="198" actId="571"/>
          <ac:picMkLst>
            <pc:docMk/>
            <pc:sldMk cId="168403426" sldId="336"/>
            <ac:picMk id="163" creationId="{B71AFE08-9ECE-4C97-86DA-39C99D4558C1}"/>
          </ac:picMkLst>
        </pc:picChg>
        <pc:picChg chg="del mod topLvl">
          <ac:chgData name="Hyo Joon Park" userId="ff208050-173d-4933-8ee7-d0dfd2e407bf" providerId="ADAL" clId="{6CD8C41A-5815-4363-ACD6-B5EC21D4346E}" dt="2021-06-11T01:04:51.391" v="2" actId="21"/>
          <ac:picMkLst>
            <pc:docMk/>
            <pc:sldMk cId="168403426" sldId="336"/>
            <ac:picMk id="164" creationId="{B07EB602-6E6E-4A0B-A273-580C4C6226C9}"/>
          </ac:picMkLst>
        </pc:picChg>
        <pc:picChg chg="mod modCrop">
          <ac:chgData name="Hyo Joon Park" userId="ff208050-173d-4933-8ee7-d0dfd2e407bf" providerId="ADAL" clId="{6CD8C41A-5815-4363-ACD6-B5EC21D4346E}" dt="2021-06-11T01:23:26.593" v="198" actId="571"/>
          <ac:picMkLst>
            <pc:docMk/>
            <pc:sldMk cId="168403426" sldId="336"/>
            <ac:picMk id="193" creationId="{D1C6A8DD-122D-4506-B503-4A5D51CE5CE2}"/>
          </ac:picMkLst>
        </pc:picChg>
        <pc:cxnChg chg="mod">
          <ac:chgData name="Hyo Joon Park" userId="ff208050-173d-4933-8ee7-d0dfd2e407bf" providerId="ADAL" clId="{6CD8C41A-5815-4363-ACD6-B5EC21D4346E}" dt="2021-06-11T01:04:49.265" v="1" actId="165"/>
          <ac:cxnSpMkLst>
            <pc:docMk/>
            <pc:sldMk cId="168403426" sldId="336"/>
            <ac:cxnSpMk id="173" creationId="{8E81E5E6-3DB6-4B93-A916-90576FFC42AF}"/>
          </ac:cxnSpMkLst>
        </pc:cxnChg>
        <pc:cxnChg chg="mod">
          <ac:chgData name="Hyo Joon Park" userId="ff208050-173d-4933-8ee7-d0dfd2e407bf" providerId="ADAL" clId="{6CD8C41A-5815-4363-ACD6-B5EC21D4346E}" dt="2021-06-11T01:04:49.265" v="1" actId="165"/>
          <ac:cxnSpMkLst>
            <pc:docMk/>
            <pc:sldMk cId="168403426" sldId="336"/>
            <ac:cxnSpMk id="175" creationId="{B3C182B1-D69D-4914-8E93-D82563DC1F22}"/>
          </ac:cxnSpMkLst>
        </pc:cxnChg>
        <pc:cxnChg chg="mod">
          <ac:chgData name="Hyo Joon Park" userId="ff208050-173d-4933-8ee7-d0dfd2e407bf" providerId="ADAL" clId="{6CD8C41A-5815-4363-ACD6-B5EC21D4346E}" dt="2021-06-11T01:04:49.265" v="1" actId="165"/>
          <ac:cxnSpMkLst>
            <pc:docMk/>
            <pc:sldMk cId="168403426" sldId="336"/>
            <ac:cxnSpMk id="176" creationId="{3D8D3F93-17BD-40C6-98BC-68EDF56B400B}"/>
          </ac:cxnSpMkLst>
        </pc:cxnChg>
        <pc:cxnChg chg="mod">
          <ac:chgData name="Hyo Joon Park" userId="ff208050-173d-4933-8ee7-d0dfd2e407bf" providerId="ADAL" clId="{6CD8C41A-5815-4363-ACD6-B5EC21D4346E}" dt="2021-06-11T01:23:26.593" v="198" actId="571"/>
          <ac:cxnSpMkLst>
            <pc:docMk/>
            <pc:sldMk cId="168403426" sldId="336"/>
            <ac:cxnSpMk id="177" creationId="{F5A783EC-7897-478B-8312-C596A13399E1}"/>
          </ac:cxnSpMkLst>
        </pc:cxnChg>
        <pc:cxnChg chg="mod">
          <ac:chgData name="Hyo Joon Park" userId="ff208050-173d-4933-8ee7-d0dfd2e407bf" providerId="ADAL" clId="{6CD8C41A-5815-4363-ACD6-B5EC21D4346E}" dt="2021-06-11T01:23:26.593" v="198" actId="571"/>
          <ac:cxnSpMkLst>
            <pc:docMk/>
            <pc:sldMk cId="168403426" sldId="336"/>
            <ac:cxnSpMk id="179" creationId="{63957883-8D64-4E45-90DD-85A981FA9658}"/>
          </ac:cxnSpMkLst>
        </pc:cxnChg>
        <pc:cxnChg chg="mod">
          <ac:chgData name="Hyo Joon Park" userId="ff208050-173d-4933-8ee7-d0dfd2e407bf" providerId="ADAL" clId="{6CD8C41A-5815-4363-ACD6-B5EC21D4346E}" dt="2021-06-11T01:23:26.593" v="198" actId="571"/>
          <ac:cxnSpMkLst>
            <pc:docMk/>
            <pc:sldMk cId="168403426" sldId="336"/>
            <ac:cxnSpMk id="180" creationId="{B69F4975-3C42-4E2E-9A07-095DD00D30A8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6.png>
</file>

<file path=ppt/media/image17.jpg>
</file>

<file path=ppt/media/image17.png>
</file>

<file path=ppt/media/image1780.png>
</file>

<file path=ppt/media/image1790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ABDD3-0D0A-49F6-860A-499EFE066E4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5200A-94FF-4089-9A12-3F15C3E43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32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95200A-94FF-4089-9A12-3F15C3E432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57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6ABD3D07-5358-4BE5-9694-51E17DA613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582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4DD01-CDB3-4EA8-BCFB-F34B3C521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ABD28D-2084-4E70-81B3-5CA7893241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6ED67-5C89-4369-8AB4-82004E352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D669E-276F-4C38-A8DD-9A27AB395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75C3-8DE5-456C-9EE8-A8FBFBB86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86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C9D96-C140-4C13-891C-08F69F4DA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00E1D-AEE9-4DBA-B276-0B54B2B3A2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86DD8-844F-43E5-BD2F-E1DE00110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B77DA-8E92-412E-9F63-EBCDD4AE1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85CD8-124E-47FA-8C8A-FFBB0F950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318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3F17D5-8E5C-41C4-9816-F116222192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B1524D-1B0A-419F-A103-0B48EC852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C5147-861E-48A2-BA78-719A1EA93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36D5F-03C2-4014-AB1A-860469AEA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FC9328-B59E-4D43-8CF9-F6EE5A668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26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91BAC-CB10-476E-8CBE-3314A97F5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DAB05-3606-4571-B061-B15AA7A47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8CCE5-C34E-43FD-B21A-004D6F7E5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5C76C-5BEF-456F-90D1-225C2E6F0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9BDB3-4228-4BEA-A2F9-C97F41595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5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19195-4B2A-4C41-8135-5F9FC8D06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ECDEC-0609-457F-8E0F-6E8EB2C01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9F860-661D-43CA-AC22-10F655352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ED7E9-BB8A-4FC6-B121-E09B484F2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4B6-5822-432D-A0AA-BDBFADDD2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36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36284-5138-4F0F-90CF-6372CF6F2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BB82B-F64F-4096-A601-0F8AACEBAF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E64BF-239D-43FA-84B7-FA083F162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CA7BEF-8E2B-49E3-8CCE-CCC965A26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8403C-7B2B-464F-8004-B87BD0A58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44B8F7-25D2-482C-9B62-FA7BABAF5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46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D339A-47BA-430D-842A-38B599221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E2107-3283-401B-9370-A2BF51B3B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661E7-BBAD-4FAC-91AC-05679E428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AA3B8F-6496-4F90-B77A-F7F607DC0C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2B965-24E2-4A05-AA5B-9F552C5C4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17A342-E766-4E20-8F15-F4B3C25E7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C77C4-BCBB-4313-8E88-6FAC8D534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5D5D24-037C-4126-918B-03FDE3103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17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515B-02ED-43AE-BE51-B65FC842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B7975F-0083-48A5-8C81-E71EECC84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E31E1E-214B-462B-ADF0-0C93171F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82037A-D575-4111-B1DE-B205A1B80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043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49E8D1-2FFA-4763-8426-90BB8CFA5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3A3D61-D0AB-4987-B63D-31EFC3780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9FB22-9887-4D7E-90CC-8074BF4FD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33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E5573-6A27-4E64-816B-D5FAE45E0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C63E5-71E0-4D33-9085-1D51EA65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5275F5-28DD-44D9-8476-25551019E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7914A-0C09-442A-A16C-247885B3F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1A85E-5BCF-4A1E-A559-9AB07547F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FE013-D6EB-4612-BD59-CD4E11795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81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6F2EF-5C28-4828-8AA8-5FF743D05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305AB0-6CBA-41D0-89C2-63013D37F9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0AD11-5C9A-4F2C-9688-F90627BBFE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064E3-D576-453D-9780-8CC71DA5E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0D9D8E-0A1C-425C-926A-F257C81A0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A3DAA0-0D4C-41E7-A951-9AEA5CF23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13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017E2D-710B-4929-8F3A-DE01AAD0E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A5AB6-9C1C-4CC5-A4E0-B491FAD65D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E00B0-48A1-4062-B0A7-42BF0C01D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E284A-D492-46CC-A2E4-120328856E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D5455-DBB7-4E70-B4A0-63D24832BC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91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6.png"/><Relationship Id="rId18" Type="http://schemas.openxmlformats.org/officeDocument/2006/relationships/image" Target="../media/image10.png"/><Relationship Id="rId3" Type="http://schemas.openxmlformats.org/officeDocument/2006/relationships/image" Target="../media/image1.png"/><Relationship Id="rId21" Type="http://schemas.microsoft.com/office/2007/relationships/hdphoto" Target="../media/hdphoto8.wdp"/><Relationship Id="rId63" Type="http://schemas.openxmlformats.org/officeDocument/2006/relationships/image" Target="../media/image16.png"/><Relationship Id="rId7" Type="http://schemas.openxmlformats.org/officeDocument/2006/relationships/image" Target="../media/image3.png"/><Relationship Id="rId12" Type="http://schemas.microsoft.com/office/2007/relationships/hdphoto" Target="../media/hdphoto5.wdp"/><Relationship Id="rId17" Type="http://schemas.microsoft.com/office/2007/relationships/hdphoto" Target="../media/hdphoto6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png"/><Relationship Id="rId20" Type="http://schemas.openxmlformats.org/officeDocument/2006/relationships/image" Target="../media/image11.png"/><Relationship Id="rId62" Type="http://schemas.openxmlformats.org/officeDocument/2006/relationships/image" Target="../media/image179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5.png"/><Relationship Id="rId24" Type="http://schemas.openxmlformats.org/officeDocument/2006/relationships/image" Target="../media/image14.png"/><Relationship Id="rId5" Type="http://schemas.openxmlformats.org/officeDocument/2006/relationships/image" Target="../media/image2.png"/><Relationship Id="rId15" Type="http://schemas.openxmlformats.org/officeDocument/2006/relationships/image" Target="../media/image8.png"/><Relationship Id="rId23" Type="http://schemas.openxmlformats.org/officeDocument/2006/relationships/image" Target="../media/image13.png"/><Relationship Id="rId61" Type="http://schemas.openxmlformats.org/officeDocument/2006/relationships/image" Target="../media/image1780.png"/><Relationship Id="rId10" Type="http://schemas.microsoft.com/office/2007/relationships/hdphoto" Target="../media/hdphoto4.wdp"/><Relationship Id="rId19" Type="http://schemas.microsoft.com/office/2007/relationships/hdphoto" Target="../media/hdphoto7.wdp"/><Relationship Id="rId65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4.png"/><Relationship Id="rId14" Type="http://schemas.openxmlformats.org/officeDocument/2006/relationships/image" Target="../media/image7.gif"/><Relationship Id="rId22" Type="http://schemas.openxmlformats.org/officeDocument/2006/relationships/image" Target="../media/image12.png"/><Relationship Id="rId6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Box 205">
            <a:extLst>
              <a:ext uri="{FF2B5EF4-FFF2-40B4-BE49-F238E27FC236}">
                <a16:creationId xmlns:a16="http://schemas.microsoft.com/office/drawing/2014/main" id="{44C17CCE-EBEA-4B91-9DDB-99546F17ADCE}"/>
              </a:ext>
            </a:extLst>
          </p:cNvPr>
          <p:cNvSpPr txBox="1"/>
          <p:nvPr/>
        </p:nvSpPr>
        <p:spPr>
          <a:xfrm>
            <a:off x="183558" y="14503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200918_14_RenderCornerDetectionResultsOnChb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E2FF529-37AF-4F13-9CB4-DE7E3D75F0AC}"/>
              </a:ext>
            </a:extLst>
          </p:cNvPr>
          <p:cNvGrpSpPr/>
          <p:nvPr/>
        </p:nvGrpSpPr>
        <p:grpSpPr>
          <a:xfrm>
            <a:off x="798336" y="903139"/>
            <a:ext cx="7808780" cy="3170386"/>
            <a:chOff x="798336" y="903139"/>
            <a:chExt cx="7808780" cy="317038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7ECAEFB-0F82-4DDF-8B20-81290559AFB6}"/>
                </a:ext>
              </a:extLst>
            </p:cNvPr>
            <p:cNvGrpSpPr/>
            <p:nvPr/>
          </p:nvGrpSpPr>
          <p:grpSpPr>
            <a:xfrm>
              <a:off x="798336" y="903139"/>
              <a:ext cx="7808780" cy="3170386"/>
              <a:chOff x="212548" y="1960414"/>
              <a:chExt cx="7808780" cy="3170386"/>
            </a:xfrm>
          </p:grpSpPr>
          <p:sp>
            <p:nvSpPr>
              <p:cNvPr id="177" name="Rectangle: Rounded Corners 176">
                <a:extLst>
                  <a:ext uri="{FF2B5EF4-FFF2-40B4-BE49-F238E27FC236}">
                    <a16:creationId xmlns:a16="http://schemas.microsoft.com/office/drawing/2014/main" id="{197BDD74-4B41-46E5-B5EB-A3B668EE86EF}"/>
                  </a:ext>
                </a:extLst>
              </p:cNvPr>
              <p:cNvSpPr/>
              <p:nvPr/>
            </p:nvSpPr>
            <p:spPr>
              <a:xfrm>
                <a:off x="227155" y="2023517"/>
                <a:ext cx="1260000" cy="3032591"/>
              </a:xfrm>
              <a:prstGeom prst="roundRect">
                <a:avLst>
                  <a:gd name="adj" fmla="val 0"/>
                </a:avLst>
              </a:prstGeom>
              <a:no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1600"/>
                  </a:lnSpc>
                </a:pPr>
                <a:r>
                  <a:rPr lang="en-US" sz="1600" dirty="0">
                    <a:solidFill>
                      <a:schemeClr val="tx1"/>
                    </a:solidFill>
                  </a:rPr>
                  <a:t>Multi-view images</a:t>
                </a:r>
              </a:p>
            </p:txBody>
          </p: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3F60D0D7-3742-4CB6-A855-6CC81B2C7225}"/>
                  </a:ext>
                </a:extLst>
              </p:cNvPr>
              <p:cNvGrpSpPr/>
              <p:nvPr/>
            </p:nvGrpSpPr>
            <p:grpSpPr>
              <a:xfrm>
                <a:off x="315698" y="2619965"/>
                <a:ext cx="1080975" cy="2386391"/>
                <a:chOff x="2431987" y="1558076"/>
                <a:chExt cx="857349" cy="1892707"/>
              </a:xfrm>
            </p:grpSpPr>
            <p:sp>
              <p:nvSpPr>
                <p:cNvPr id="404" name="TextBox 403">
                  <a:extLst>
                    <a:ext uri="{FF2B5EF4-FFF2-40B4-BE49-F238E27FC236}">
                      <a16:creationId xmlns:a16="http://schemas.microsoft.com/office/drawing/2014/main" id="{99B257C2-8EC2-4E03-8866-E48C2A875F88}"/>
                    </a:ext>
                  </a:extLst>
                </p:cNvPr>
                <p:cNvSpPr txBox="1"/>
                <p:nvPr/>
              </p:nvSpPr>
              <p:spPr>
                <a:xfrm>
                  <a:off x="2741388" y="2738016"/>
                  <a:ext cx="439390" cy="180343"/>
                </a:xfrm>
                <a:prstGeom prst="rect">
                  <a:avLst/>
                </a:prstGeom>
                <a:noFill/>
              </p:spPr>
              <p:txBody>
                <a:bodyPr vert="eaVert" wrap="square" rtlCol="0">
                  <a:spAutoFit/>
                </a:bodyPr>
                <a:lstStyle/>
                <a:p>
                  <a:pPr algn="ctr"/>
                  <a:r>
                    <a:rPr lang="en-US" sz="2400" spc="600" dirty="0"/>
                    <a:t>…</a:t>
                  </a:r>
                </a:p>
              </p:txBody>
            </p:sp>
            <p:sp>
              <p:nvSpPr>
                <p:cNvPr id="405" name="Rectangle 404">
                  <a:extLst>
                    <a:ext uri="{FF2B5EF4-FFF2-40B4-BE49-F238E27FC236}">
                      <a16:creationId xmlns:a16="http://schemas.microsoft.com/office/drawing/2014/main" id="{089A2034-49E1-407A-B277-0EB7FC25A5D3}"/>
                    </a:ext>
                  </a:extLst>
                </p:cNvPr>
                <p:cNvSpPr/>
                <p:nvPr/>
              </p:nvSpPr>
              <p:spPr>
                <a:xfrm>
                  <a:off x="2432350" y="2920788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406" name="Rectangle 405">
                  <a:extLst>
                    <a:ext uri="{FF2B5EF4-FFF2-40B4-BE49-F238E27FC236}">
                      <a16:creationId xmlns:a16="http://schemas.microsoft.com/office/drawing/2014/main" id="{3B51298A-3A37-496C-866A-26F10357688B}"/>
                    </a:ext>
                  </a:extLst>
                </p:cNvPr>
                <p:cNvSpPr/>
                <p:nvPr/>
              </p:nvSpPr>
              <p:spPr>
                <a:xfrm>
                  <a:off x="2454252" y="2950031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07" name="Rectangle 406">
                  <a:extLst>
                    <a:ext uri="{FF2B5EF4-FFF2-40B4-BE49-F238E27FC236}">
                      <a16:creationId xmlns:a16="http://schemas.microsoft.com/office/drawing/2014/main" id="{6B2E7E6E-D3D4-4126-A5F3-C3DCF0620119}"/>
                    </a:ext>
                  </a:extLst>
                </p:cNvPr>
                <p:cNvSpPr/>
                <p:nvPr/>
              </p:nvSpPr>
              <p:spPr>
                <a:xfrm>
                  <a:off x="2476153" y="2979273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pic>
              <p:nvPicPr>
                <p:cNvPr id="408" name="Picture 407">
                  <a:extLst>
                    <a:ext uri="{FF2B5EF4-FFF2-40B4-BE49-F238E27FC236}">
                      <a16:creationId xmlns:a16="http://schemas.microsoft.com/office/drawing/2014/main" id="{2F7B8513-17FF-4DCA-AA8C-EC39DC5D00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935" t="7432" r="3840" b="1696"/>
                <a:stretch/>
              </p:blipFill>
              <p:spPr>
                <a:xfrm>
                  <a:off x="2496896" y="3010539"/>
                  <a:ext cx="791535" cy="440244"/>
                </a:xfrm>
                <a:prstGeom prst="rect">
                  <a:avLst/>
                </a:prstGeom>
              </p:spPr>
            </p:pic>
            <p:sp>
              <p:nvSpPr>
                <p:cNvPr id="409" name="TextBox 408">
                  <a:extLst>
                    <a:ext uri="{FF2B5EF4-FFF2-40B4-BE49-F238E27FC236}">
                      <a16:creationId xmlns:a16="http://schemas.microsoft.com/office/drawing/2014/main" id="{03983F33-30C3-42E5-9E55-50E55E659D26}"/>
                    </a:ext>
                  </a:extLst>
                </p:cNvPr>
                <p:cNvSpPr txBox="1"/>
                <p:nvPr/>
              </p:nvSpPr>
              <p:spPr>
                <a:xfrm>
                  <a:off x="2435313" y="2962175"/>
                  <a:ext cx="241818" cy="20749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M</a:t>
                  </a:r>
                </a:p>
              </p:txBody>
            </p:sp>
            <p:sp>
              <p:nvSpPr>
                <p:cNvPr id="410" name="Rectangle 409">
                  <a:extLst>
                    <a:ext uri="{FF2B5EF4-FFF2-40B4-BE49-F238E27FC236}">
                      <a16:creationId xmlns:a16="http://schemas.microsoft.com/office/drawing/2014/main" id="{84060919-1B36-4925-89B4-CC7942470756}"/>
                    </a:ext>
                  </a:extLst>
                </p:cNvPr>
                <p:cNvSpPr/>
                <p:nvPr/>
              </p:nvSpPr>
              <p:spPr>
                <a:xfrm>
                  <a:off x="2497801" y="3008516"/>
                  <a:ext cx="791535" cy="440244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11" name="Rectangle 410">
                  <a:extLst>
                    <a:ext uri="{FF2B5EF4-FFF2-40B4-BE49-F238E27FC236}">
                      <a16:creationId xmlns:a16="http://schemas.microsoft.com/office/drawing/2014/main" id="{D9BA3BB9-BEC0-4AA7-A596-4077DA3E01E9}"/>
                    </a:ext>
                  </a:extLst>
                </p:cNvPr>
                <p:cNvSpPr/>
                <p:nvPr/>
              </p:nvSpPr>
              <p:spPr>
                <a:xfrm>
                  <a:off x="2432349" y="2139812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412" name="Rectangle 411">
                  <a:extLst>
                    <a:ext uri="{FF2B5EF4-FFF2-40B4-BE49-F238E27FC236}">
                      <a16:creationId xmlns:a16="http://schemas.microsoft.com/office/drawing/2014/main" id="{5D5B453E-37E5-4579-8950-FF0F8599BA26}"/>
                    </a:ext>
                  </a:extLst>
                </p:cNvPr>
                <p:cNvSpPr/>
                <p:nvPr/>
              </p:nvSpPr>
              <p:spPr>
                <a:xfrm>
                  <a:off x="2454251" y="2169055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13" name="Rectangle 412">
                  <a:extLst>
                    <a:ext uri="{FF2B5EF4-FFF2-40B4-BE49-F238E27FC236}">
                      <a16:creationId xmlns:a16="http://schemas.microsoft.com/office/drawing/2014/main" id="{5F4504D2-7D0F-4CEF-8F2E-E3F702CBB120}"/>
                    </a:ext>
                  </a:extLst>
                </p:cNvPr>
                <p:cNvSpPr/>
                <p:nvPr/>
              </p:nvSpPr>
              <p:spPr>
                <a:xfrm>
                  <a:off x="2476152" y="2198297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14" name="Rectangle 413">
                  <a:extLst>
                    <a:ext uri="{FF2B5EF4-FFF2-40B4-BE49-F238E27FC236}">
                      <a16:creationId xmlns:a16="http://schemas.microsoft.com/office/drawing/2014/main" id="{96D46ABA-03F9-4FA5-A4E6-9E4CC0B14B82}"/>
                    </a:ext>
                  </a:extLst>
                </p:cNvPr>
                <p:cNvSpPr/>
                <p:nvPr/>
              </p:nvSpPr>
              <p:spPr>
                <a:xfrm>
                  <a:off x="2431987" y="1558076"/>
                  <a:ext cx="791536" cy="440244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415" name="Rectangle 414">
                  <a:extLst>
                    <a:ext uri="{FF2B5EF4-FFF2-40B4-BE49-F238E27FC236}">
                      <a16:creationId xmlns:a16="http://schemas.microsoft.com/office/drawing/2014/main" id="{12B29AB0-735B-4A37-88C0-120268B7EB0B}"/>
                    </a:ext>
                  </a:extLst>
                </p:cNvPr>
                <p:cNvSpPr/>
                <p:nvPr/>
              </p:nvSpPr>
              <p:spPr>
                <a:xfrm>
                  <a:off x="2453889" y="1587319"/>
                  <a:ext cx="791536" cy="4402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17" name="Rectangle 416">
                  <a:extLst>
                    <a:ext uri="{FF2B5EF4-FFF2-40B4-BE49-F238E27FC236}">
                      <a16:creationId xmlns:a16="http://schemas.microsoft.com/office/drawing/2014/main" id="{FB2E9E5C-B711-4F77-9270-1A7BCFB3E0BB}"/>
                    </a:ext>
                  </a:extLst>
                </p:cNvPr>
                <p:cNvSpPr/>
                <p:nvPr/>
              </p:nvSpPr>
              <p:spPr>
                <a:xfrm>
                  <a:off x="2475790" y="1616561"/>
                  <a:ext cx="791536" cy="44024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pic>
              <p:nvPicPr>
                <p:cNvPr id="418" name="Picture 417">
                  <a:extLst>
                    <a:ext uri="{FF2B5EF4-FFF2-40B4-BE49-F238E27FC236}">
                      <a16:creationId xmlns:a16="http://schemas.microsoft.com/office/drawing/2014/main" id="{34050018-21F4-4347-A0DC-2CA3DBFC84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860" t="6391" r="5846" b="3063"/>
                <a:stretch/>
              </p:blipFill>
              <p:spPr>
                <a:xfrm>
                  <a:off x="2495773" y="2229747"/>
                  <a:ext cx="792530" cy="438877"/>
                </a:xfrm>
                <a:prstGeom prst="rect">
                  <a:avLst/>
                </a:prstGeom>
              </p:spPr>
            </p:pic>
            <p:pic>
              <p:nvPicPr>
                <p:cNvPr id="419" name="Picture 418">
                  <a:extLst>
                    <a:ext uri="{FF2B5EF4-FFF2-40B4-BE49-F238E27FC236}">
                      <a16:creationId xmlns:a16="http://schemas.microsoft.com/office/drawing/2014/main" id="{E5D5C54C-AD96-49C3-8795-1146DC31A1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037" t="8587" r="6515" b="1292"/>
                <a:stretch/>
              </p:blipFill>
              <p:spPr>
                <a:xfrm>
                  <a:off x="2497138" y="1649098"/>
                  <a:ext cx="791076" cy="440244"/>
                </a:xfrm>
                <a:prstGeom prst="rect">
                  <a:avLst/>
                </a:prstGeom>
              </p:spPr>
            </p:pic>
            <p:sp>
              <p:nvSpPr>
                <p:cNvPr id="420" name="TextBox 419">
                  <a:extLst>
                    <a:ext uri="{FF2B5EF4-FFF2-40B4-BE49-F238E27FC236}">
                      <a16:creationId xmlns:a16="http://schemas.microsoft.com/office/drawing/2014/main" id="{98331A33-EC66-42A8-B8CC-E276D29FD316}"/>
                    </a:ext>
                  </a:extLst>
                </p:cNvPr>
                <p:cNvSpPr txBox="1"/>
                <p:nvPr/>
              </p:nvSpPr>
              <p:spPr>
                <a:xfrm>
                  <a:off x="2449514" y="2196895"/>
                  <a:ext cx="203676" cy="20749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2</a:t>
                  </a:r>
                </a:p>
              </p:txBody>
            </p:sp>
            <p:sp>
              <p:nvSpPr>
                <p:cNvPr id="421" name="Rectangle 420">
                  <a:extLst>
                    <a:ext uri="{FF2B5EF4-FFF2-40B4-BE49-F238E27FC236}">
                      <a16:creationId xmlns:a16="http://schemas.microsoft.com/office/drawing/2014/main" id="{34093374-D37C-4C50-ADB6-FA27AAB15201}"/>
                    </a:ext>
                  </a:extLst>
                </p:cNvPr>
                <p:cNvSpPr/>
                <p:nvPr/>
              </p:nvSpPr>
              <p:spPr>
                <a:xfrm>
                  <a:off x="2497800" y="2227540"/>
                  <a:ext cx="791535" cy="440244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22" name="TextBox 421">
                  <a:extLst>
                    <a:ext uri="{FF2B5EF4-FFF2-40B4-BE49-F238E27FC236}">
                      <a16:creationId xmlns:a16="http://schemas.microsoft.com/office/drawing/2014/main" id="{DA6056A3-BA74-4DFE-856A-EE191A92F119}"/>
                    </a:ext>
                  </a:extLst>
                </p:cNvPr>
                <p:cNvSpPr txBox="1"/>
                <p:nvPr/>
              </p:nvSpPr>
              <p:spPr>
                <a:xfrm>
                  <a:off x="2446887" y="1628143"/>
                  <a:ext cx="203676" cy="20749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1</a:t>
                  </a:r>
                </a:p>
              </p:txBody>
            </p:sp>
            <p:sp>
              <p:nvSpPr>
                <p:cNvPr id="423" name="Rectangle 422">
                  <a:extLst>
                    <a:ext uri="{FF2B5EF4-FFF2-40B4-BE49-F238E27FC236}">
                      <a16:creationId xmlns:a16="http://schemas.microsoft.com/office/drawing/2014/main" id="{3434FAEB-F1A1-483E-B8A4-E1DC70F6F9F5}"/>
                    </a:ext>
                  </a:extLst>
                </p:cNvPr>
                <p:cNvSpPr/>
                <p:nvPr/>
              </p:nvSpPr>
              <p:spPr>
                <a:xfrm>
                  <a:off x="2497438" y="1645804"/>
                  <a:ext cx="791536" cy="440244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sp>
            <p:nvSpPr>
              <p:cNvPr id="180" name="Rectangle: Rounded Corners 179">
                <a:extLst>
                  <a:ext uri="{FF2B5EF4-FFF2-40B4-BE49-F238E27FC236}">
                    <a16:creationId xmlns:a16="http://schemas.microsoft.com/office/drawing/2014/main" id="{7545BC72-2DB2-445D-8331-F1584DAC4394}"/>
                  </a:ext>
                </a:extLst>
              </p:cNvPr>
              <p:cNvSpPr/>
              <p:nvPr/>
            </p:nvSpPr>
            <p:spPr>
              <a:xfrm>
                <a:off x="1608683" y="2023515"/>
                <a:ext cx="1220927" cy="3032594"/>
              </a:xfrm>
              <a:prstGeom prst="roundRect">
                <a:avLst>
                  <a:gd name="adj" fmla="val 0"/>
                </a:avLst>
              </a:prstGeom>
              <a:no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1500"/>
                  </a:lnSpc>
                </a:pPr>
                <a:r>
                  <a:rPr lang="en-US" sz="1600" dirty="0">
                    <a:solidFill>
                      <a:schemeClr val="tx1"/>
                    </a:solidFill>
                  </a:rPr>
                  <a:t>Corner detection</a:t>
                </a:r>
              </a:p>
            </p:txBody>
          </p: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02BA2C7B-CE5E-481D-8490-2B4A2842CFF3}"/>
                  </a:ext>
                </a:extLst>
              </p:cNvPr>
              <p:cNvGrpSpPr/>
              <p:nvPr/>
            </p:nvGrpSpPr>
            <p:grpSpPr>
              <a:xfrm>
                <a:off x="1672853" y="2618193"/>
                <a:ext cx="1082976" cy="2386390"/>
                <a:chOff x="1674413" y="2237193"/>
                <a:chExt cx="1082976" cy="2386390"/>
              </a:xfrm>
            </p:grpSpPr>
            <p:sp>
              <p:nvSpPr>
                <p:cNvPr id="382" name="TextBox 381">
                  <a:extLst>
                    <a:ext uri="{FF2B5EF4-FFF2-40B4-BE49-F238E27FC236}">
                      <a16:creationId xmlns:a16="http://schemas.microsoft.com/office/drawing/2014/main" id="{EB3DB4B9-6392-48E1-9BFF-73672AD51900}"/>
                    </a:ext>
                  </a:extLst>
                </p:cNvPr>
                <p:cNvSpPr txBox="1"/>
                <p:nvPr/>
              </p:nvSpPr>
              <p:spPr>
                <a:xfrm>
                  <a:off x="2064513" y="3724902"/>
                  <a:ext cx="553998" cy="227383"/>
                </a:xfrm>
                <a:prstGeom prst="rect">
                  <a:avLst/>
                </a:prstGeom>
                <a:noFill/>
              </p:spPr>
              <p:txBody>
                <a:bodyPr vert="eaVert" wrap="square" rtlCol="0">
                  <a:spAutoFit/>
                </a:bodyPr>
                <a:lstStyle/>
                <a:p>
                  <a:pPr algn="ctr"/>
                  <a:r>
                    <a:rPr lang="en-US" sz="2400" spc="600" dirty="0"/>
                    <a:t>…</a:t>
                  </a:r>
                </a:p>
              </p:txBody>
            </p:sp>
            <p:sp>
              <p:nvSpPr>
                <p:cNvPr id="383" name="Rectangle 382">
                  <a:extLst>
                    <a:ext uri="{FF2B5EF4-FFF2-40B4-BE49-F238E27FC236}">
                      <a16:creationId xmlns:a16="http://schemas.microsoft.com/office/drawing/2014/main" id="{B38E7599-E9FA-44E6-83FB-39118A5B8CF7}"/>
                    </a:ext>
                  </a:extLst>
                </p:cNvPr>
                <p:cNvSpPr/>
                <p:nvPr/>
              </p:nvSpPr>
              <p:spPr>
                <a:xfrm>
                  <a:off x="1674870" y="3955347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384" name="Rectangle 383">
                  <a:extLst>
                    <a:ext uri="{FF2B5EF4-FFF2-40B4-BE49-F238E27FC236}">
                      <a16:creationId xmlns:a16="http://schemas.microsoft.com/office/drawing/2014/main" id="{F72E8AD4-2174-4D99-86E7-FAF8CBBCA8F7}"/>
                    </a:ext>
                  </a:extLst>
                </p:cNvPr>
                <p:cNvSpPr/>
                <p:nvPr/>
              </p:nvSpPr>
              <p:spPr>
                <a:xfrm>
                  <a:off x="1702485" y="3992218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85" name="Rectangle 384">
                  <a:extLst>
                    <a:ext uri="{FF2B5EF4-FFF2-40B4-BE49-F238E27FC236}">
                      <a16:creationId xmlns:a16="http://schemas.microsoft.com/office/drawing/2014/main" id="{B9835157-0FEF-4FC6-8EF5-9D36A3D6D7C9}"/>
                    </a:ext>
                  </a:extLst>
                </p:cNvPr>
                <p:cNvSpPr/>
                <p:nvPr/>
              </p:nvSpPr>
              <p:spPr>
                <a:xfrm>
                  <a:off x="1730099" y="4029087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pic>
              <p:nvPicPr>
                <p:cNvPr id="386" name="Picture 385">
                  <a:extLst>
                    <a:ext uri="{FF2B5EF4-FFF2-40B4-BE49-F238E27FC236}">
                      <a16:creationId xmlns:a16="http://schemas.microsoft.com/office/drawing/2014/main" id="{C6395FCD-DDE2-4F31-A7C4-4E5BBDC7E6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935" t="7432" r="3840" b="1696"/>
                <a:stretch/>
              </p:blipFill>
              <p:spPr>
                <a:xfrm>
                  <a:off x="1756252" y="4068508"/>
                  <a:ext cx="997995" cy="555075"/>
                </a:xfrm>
                <a:prstGeom prst="rect">
                  <a:avLst/>
                </a:prstGeom>
              </p:spPr>
            </p:pic>
            <p:sp>
              <p:nvSpPr>
                <p:cNvPr id="387" name="TextBox 386">
                  <a:extLst>
                    <a:ext uri="{FF2B5EF4-FFF2-40B4-BE49-F238E27FC236}">
                      <a16:creationId xmlns:a16="http://schemas.microsoft.com/office/drawing/2014/main" id="{7E8A8DC4-1D27-4004-BCB2-C55B60EDBD6E}"/>
                    </a:ext>
                  </a:extLst>
                </p:cNvPr>
                <p:cNvSpPr txBox="1"/>
                <p:nvPr/>
              </p:nvSpPr>
              <p:spPr>
                <a:xfrm>
                  <a:off x="1678606" y="4007529"/>
                  <a:ext cx="304892" cy="2616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M</a:t>
                  </a:r>
                </a:p>
              </p:txBody>
            </p:sp>
            <p:sp>
              <p:nvSpPr>
                <p:cNvPr id="388" name="Rectangle 387">
                  <a:extLst>
                    <a:ext uri="{FF2B5EF4-FFF2-40B4-BE49-F238E27FC236}">
                      <a16:creationId xmlns:a16="http://schemas.microsoft.com/office/drawing/2014/main" id="{01906602-99FA-448C-B972-277D3A5F1323}"/>
                    </a:ext>
                  </a:extLst>
                </p:cNvPr>
                <p:cNvSpPr/>
                <p:nvPr/>
              </p:nvSpPr>
              <p:spPr>
                <a:xfrm>
                  <a:off x="1757393" y="4065958"/>
                  <a:ext cx="997995" cy="555075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89" name="Rectangle 388">
                  <a:extLst>
                    <a:ext uri="{FF2B5EF4-FFF2-40B4-BE49-F238E27FC236}">
                      <a16:creationId xmlns:a16="http://schemas.microsoft.com/office/drawing/2014/main" id="{DB3B2A46-6238-42EB-B40C-2D0E4B781BE9}"/>
                    </a:ext>
                  </a:extLst>
                </p:cNvPr>
                <p:cNvSpPr/>
                <p:nvPr/>
              </p:nvSpPr>
              <p:spPr>
                <a:xfrm>
                  <a:off x="1674869" y="2970666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390" name="Rectangle 389">
                  <a:extLst>
                    <a:ext uri="{FF2B5EF4-FFF2-40B4-BE49-F238E27FC236}">
                      <a16:creationId xmlns:a16="http://schemas.microsoft.com/office/drawing/2014/main" id="{466C1F65-9B5A-440F-9755-07CC3B375959}"/>
                    </a:ext>
                  </a:extLst>
                </p:cNvPr>
                <p:cNvSpPr/>
                <p:nvPr/>
              </p:nvSpPr>
              <p:spPr>
                <a:xfrm>
                  <a:off x="1702484" y="3007536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91" name="Rectangle 390">
                  <a:extLst>
                    <a:ext uri="{FF2B5EF4-FFF2-40B4-BE49-F238E27FC236}">
                      <a16:creationId xmlns:a16="http://schemas.microsoft.com/office/drawing/2014/main" id="{BCC95ECF-9677-495A-8B17-398AFA2BAD31}"/>
                    </a:ext>
                  </a:extLst>
                </p:cNvPr>
                <p:cNvSpPr/>
                <p:nvPr/>
              </p:nvSpPr>
              <p:spPr>
                <a:xfrm>
                  <a:off x="1730097" y="3044406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92" name="Rectangle 391">
                  <a:extLst>
                    <a:ext uri="{FF2B5EF4-FFF2-40B4-BE49-F238E27FC236}">
                      <a16:creationId xmlns:a16="http://schemas.microsoft.com/office/drawing/2014/main" id="{651C0FD7-7EBB-458E-AA42-334EBD2B57E8}"/>
                    </a:ext>
                  </a:extLst>
                </p:cNvPr>
                <p:cNvSpPr/>
                <p:nvPr/>
              </p:nvSpPr>
              <p:spPr>
                <a:xfrm>
                  <a:off x="1674413" y="2237193"/>
                  <a:ext cx="997996" cy="55507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393" name="Rectangle 392">
                  <a:extLst>
                    <a:ext uri="{FF2B5EF4-FFF2-40B4-BE49-F238E27FC236}">
                      <a16:creationId xmlns:a16="http://schemas.microsoft.com/office/drawing/2014/main" id="{78F9FF16-3460-428E-8655-4925D1A86454}"/>
                    </a:ext>
                  </a:extLst>
                </p:cNvPr>
                <p:cNvSpPr/>
                <p:nvPr/>
              </p:nvSpPr>
              <p:spPr>
                <a:xfrm>
                  <a:off x="1702027" y="2274063"/>
                  <a:ext cx="997996" cy="5550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96" name="Rectangle 395">
                  <a:extLst>
                    <a:ext uri="{FF2B5EF4-FFF2-40B4-BE49-F238E27FC236}">
                      <a16:creationId xmlns:a16="http://schemas.microsoft.com/office/drawing/2014/main" id="{E9E6FC85-1CD8-4350-8B41-8B07778FF7E1}"/>
                    </a:ext>
                  </a:extLst>
                </p:cNvPr>
                <p:cNvSpPr/>
                <p:nvPr/>
              </p:nvSpPr>
              <p:spPr>
                <a:xfrm>
                  <a:off x="1729641" y="2310933"/>
                  <a:ext cx="997996" cy="5550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pic>
              <p:nvPicPr>
                <p:cNvPr id="397" name="Picture 396">
                  <a:extLst>
                    <a:ext uri="{FF2B5EF4-FFF2-40B4-BE49-F238E27FC236}">
                      <a16:creationId xmlns:a16="http://schemas.microsoft.com/office/drawing/2014/main" id="{D884C684-60F8-4E49-9CF1-195D127B73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958" t="9347" r="10864" b="2246"/>
                <a:stretch/>
              </p:blipFill>
              <p:spPr>
                <a:xfrm>
                  <a:off x="1759393" y="2349576"/>
                  <a:ext cx="997996" cy="557169"/>
                </a:xfrm>
                <a:prstGeom prst="rect">
                  <a:avLst/>
                </a:prstGeom>
              </p:spPr>
            </p:pic>
            <p:pic>
              <p:nvPicPr>
                <p:cNvPr id="399" name="Picture 398">
                  <a:extLst>
                    <a:ext uri="{FF2B5EF4-FFF2-40B4-BE49-F238E27FC236}">
                      <a16:creationId xmlns:a16="http://schemas.microsoft.com/office/drawing/2014/main" id="{A0D0CF85-366C-4357-83A3-F5E9C28EEA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975" t="6565" r="10124" b="2834"/>
                <a:stretch/>
              </p:blipFill>
              <p:spPr>
                <a:xfrm>
                  <a:off x="1757391" y="3084452"/>
                  <a:ext cx="995017" cy="557168"/>
                </a:xfrm>
                <a:prstGeom prst="rect">
                  <a:avLst/>
                </a:prstGeom>
              </p:spPr>
            </p:pic>
            <p:sp>
              <p:nvSpPr>
                <p:cNvPr id="400" name="TextBox 399">
                  <a:extLst>
                    <a:ext uri="{FF2B5EF4-FFF2-40B4-BE49-F238E27FC236}">
                      <a16:creationId xmlns:a16="http://schemas.microsoft.com/office/drawing/2014/main" id="{6BA7647C-B449-4ECE-82F6-1F47A8AD9938}"/>
                    </a:ext>
                  </a:extLst>
                </p:cNvPr>
                <p:cNvSpPr txBox="1"/>
                <p:nvPr/>
              </p:nvSpPr>
              <p:spPr>
                <a:xfrm>
                  <a:off x="1693199" y="2325536"/>
                  <a:ext cx="256802" cy="2616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1</a:t>
                  </a:r>
                </a:p>
              </p:txBody>
            </p:sp>
            <p:sp>
              <p:nvSpPr>
                <p:cNvPr id="401" name="Rectangle 400">
                  <a:extLst>
                    <a:ext uri="{FF2B5EF4-FFF2-40B4-BE49-F238E27FC236}">
                      <a16:creationId xmlns:a16="http://schemas.microsoft.com/office/drawing/2014/main" id="{207BA2F4-DBB8-4098-AF59-23077D6E422D}"/>
                    </a:ext>
                  </a:extLst>
                </p:cNvPr>
                <p:cNvSpPr/>
                <p:nvPr/>
              </p:nvSpPr>
              <p:spPr>
                <a:xfrm>
                  <a:off x="1756935" y="2347803"/>
                  <a:ext cx="997996" cy="555075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02" name="TextBox 401">
                  <a:extLst>
                    <a:ext uri="{FF2B5EF4-FFF2-40B4-BE49-F238E27FC236}">
                      <a16:creationId xmlns:a16="http://schemas.microsoft.com/office/drawing/2014/main" id="{78313053-8952-43F6-81F7-BE43F64880A5}"/>
                    </a:ext>
                  </a:extLst>
                </p:cNvPr>
                <p:cNvSpPr txBox="1"/>
                <p:nvPr/>
              </p:nvSpPr>
              <p:spPr>
                <a:xfrm>
                  <a:off x="1696511" y="3042638"/>
                  <a:ext cx="256802" cy="2616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2</a:t>
                  </a:r>
                </a:p>
              </p:txBody>
            </p:sp>
            <p:sp>
              <p:nvSpPr>
                <p:cNvPr id="403" name="Rectangle 402">
                  <a:extLst>
                    <a:ext uri="{FF2B5EF4-FFF2-40B4-BE49-F238E27FC236}">
                      <a16:creationId xmlns:a16="http://schemas.microsoft.com/office/drawing/2014/main" id="{0D69C013-A983-4292-814E-FED9B73AB072}"/>
                    </a:ext>
                  </a:extLst>
                </p:cNvPr>
                <p:cNvSpPr/>
                <p:nvPr/>
              </p:nvSpPr>
              <p:spPr>
                <a:xfrm>
                  <a:off x="1757392" y="3081276"/>
                  <a:ext cx="997995" cy="555075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</p:grpSp>
          <p:sp>
            <p:nvSpPr>
              <p:cNvPr id="182" name="Rectangle: Rounded Corners 181">
                <a:extLst>
                  <a:ext uri="{FF2B5EF4-FFF2-40B4-BE49-F238E27FC236}">
                    <a16:creationId xmlns:a16="http://schemas.microsoft.com/office/drawing/2014/main" id="{CBA73FFF-19B5-44B0-BA27-40587E1D9F91}"/>
                  </a:ext>
                </a:extLst>
              </p:cNvPr>
              <p:cNvSpPr/>
              <p:nvPr/>
            </p:nvSpPr>
            <p:spPr>
              <a:xfrm>
                <a:off x="1571657" y="1960414"/>
                <a:ext cx="1287824" cy="3170386"/>
              </a:xfrm>
              <a:prstGeom prst="roundRect">
                <a:avLst>
                  <a:gd name="adj" fmla="val 8260"/>
                </a:avLst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8" name="Rectangle: Rounded Corners 237">
                <a:extLst>
                  <a:ext uri="{FF2B5EF4-FFF2-40B4-BE49-F238E27FC236}">
                    <a16:creationId xmlns:a16="http://schemas.microsoft.com/office/drawing/2014/main" id="{2C847369-DAA9-46FC-97D0-C8A8033A30AC}"/>
                  </a:ext>
                </a:extLst>
              </p:cNvPr>
              <p:cNvSpPr/>
              <p:nvPr/>
            </p:nvSpPr>
            <p:spPr>
              <a:xfrm>
                <a:off x="212548" y="1960414"/>
                <a:ext cx="1287824" cy="3170386"/>
              </a:xfrm>
              <a:prstGeom prst="roundRect">
                <a:avLst>
                  <a:gd name="adj" fmla="val 8260"/>
                </a:avLst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39" name="Picture 238">
                <a:extLst>
                  <a:ext uri="{FF2B5EF4-FFF2-40B4-BE49-F238E27FC236}">
                    <a16:creationId xmlns:a16="http://schemas.microsoft.com/office/drawing/2014/main" id="{73A6A7B7-7459-403F-9DB7-B16D9CF366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75" t="25974" r="21165" b="39416"/>
              <a:stretch/>
            </p:blipFill>
            <p:spPr>
              <a:xfrm>
                <a:off x="4387803" y="3945640"/>
                <a:ext cx="1701249" cy="1116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40" name="Rectangle: Rounded Corners 239">
                <a:extLst>
                  <a:ext uri="{FF2B5EF4-FFF2-40B4-BE49-F238E27FC236}">
                    <a16:creationId xmlns:a16="http://schemas.microsoft.com/office/drawing/2014/main" id="{C7117571-CF41-4524-8AF9-8534F9D5583C}"/>
                  </a:ext>
                </a:extLst>
              </p:cNvPr>
              <p:cNvSpPr/>
              <p:nvPr/>
            </p:nvSpPr>
            <p:spPr>
              <a:xfrm>
                <a:off x="4329628" y="2029314"/>
                <a:ext cx="1801328" cy="3032585"/>
              </a:xfrm>
              <a:prstGeom prst="roundRect">
                <a:avLst>
                  <a:gd name="adj" fmla="val 0"/>
                </a:avLst>
              </a:prstGeom>
              <a:no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1500"/>
                  </a:lnSpc>
                </a:pPr>
                <a:r>
                  <a:rPr lang="en-US" sz="1600" dirty="0">
                    <a:solidFill>
                      <a:schemeClr val="tx1"/>
                    </a:solidFill>
                  </a:rPr>
                  <a:t>Initial camera calibration</a:t>
                </a:r>
              </a:p>
            </p:txBody>
          </p:sp>
          <p:pic>
            <p:nvPicPr>
              <p:cNvPr id="241" name="Picture 2">
                <a:extLst>
                  <a:ext uri="{FF2B5EF4-FFF2-40B4-BE49-F238E27FC236}">
                    <a16:creationId xmlns:a16="http://schemas.microsoft.com/office/drawing/2014/main" id="{3F04CE25-26AB-4744-8FFE-D6E8D96B42F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669" t="16141" r="15208" b="15251"/>
              <a:stretch/>
            </p:blipFill>
            <p:spPr bwMode="auto">
              <a:xfrm>
                <a:off x="4458019" y="2652158"/>
                <a:ext cx="1560818" cy="113058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42" name="Rectangle: Rounded Corners 241">
                <a:extLst>
                  <a:ext uri="{FF2B5EF4-FFF2-40B4-BE49-F238E27FC236}">
                    <a16:creationId xmlns:a16="http://schemas.microsoft.com/office/drawing/2014/main" id="{5AB1FF39-54B5-4153-9D16-8D553A171E6A}"/>
                  </a:ext>
                </a:extLst>
              </p:cNvPr>
              <p:cNvSpPr/>
              <p:nvPr/>
            </p:nvSpPr>
            <p:spPr>
              <a:xfrm>
                <a:off x="4330956" y="1960414"/>
                <a:ext cx="1800000" cy="3170386"/>
              </a:xfrm>
              <a:prstGeom prst="roundRect">
                <a:avLst>
                  <a:gd name="adj" fmla="val 8260"/>
                </a:avLst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3" name="Arrow: Down 242">
                <a:extLst>
                  <a:ext uri="{FF2B5EF4-FFF2-40B4-BE49-F238E27FC236}">
                    <a16:creationId xmlns:a16="http://schemas.microsoft.com/office/drawing/2014/main" id="{FF33D0D0-E6A4-4800-9668-7353BD9DDDEC}"/>
                  </a:ext>
                </a:extLst>
              </p:cNvPr>
              <p:cNvSpPr/>
              <p:nvPr/>
            </p:nvSpPr>
            <p:spPr>
              <a:xfrm>
                <a:off x="5125669" y="3787039"/>
                <a:ext cx="203123" cy="163249"/>
              </a:xfrm>
              <a:prstGeom prst="downArrow">
                <a:avLst>
                  <a:gd name="adj1" fmla="val 39711"/>
                  <a:gd name="adj2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201CE13D-E3FE-4AB5-AE82-5ACF2FBDB219}"/>
                  </a:ext>
                </a:extLst>
              </p:cNvPr>
              <p:cNvGrpSpPr/>
              <p:nvPr/>
            </p:nvGrpSpPr>
            <p:grpSpPr>
              <a:xfrm>
                <a:off x="6216817" y="2028905"/>
                <a:ext cx="1800000" cy="3027200"/>
                <a:chOff x="5880480" y="1856379"/>
                <a:chExt cx="1423645" cy="2400950"/>
              </a:xfrm>
            </p:grpSpPr>
            <p:sp>
              <p:nvSpPr>
                <p:cNvPr id="380" name="Rectangle: Rounded Corners 379">
                  <a:extLst>
                    <a:ext uri="{FF2B5EF4-FFF2-40B4-BE49-F238E27FC236}">
                      <a16:creationId xmlns:a16="http://schemas.microsoft.com/office/drawing/2014/main" id="{90C8531C-58EC-4DF9-B1BC-A256079C7566}"/>
                    </a:ext>
                  </a:extLst>
                </p:cNvPr>
                <p:cNvSpPr/>
                <p:nvPr/>
              </p:nvSpPr>
              <p:spPr>
                <a:xfrm>
                  <a:off x="5880480" y="1856379"/>
                  <a:ext cx="1423645" cy="240095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>
                    <a:lnSpc>
                      <a:spcPts val="1500"/>
                    </a:lnSpc>
                  </a:pPr>
                  <a:r>
                    <a:rPr lang="en-US" sz="1600" dirty="0">
                      <a:solidFill>
                        <a:schemeClr val="tx1"/>
                      </a:solidFill>
                    </a:rPr>
                    <a:t>Bundle adjustment</a:t>
                  </a:r>
                </a:p>
              </p:txBody>
            </p:sp>
            <p:sp>
              <p:nvSpPr>
                <p:cNvPr id="381" name="Arrow: Down 380">
                  <a:extLst>
                    <a:ext uri="{FF2B5EF4-FFF2-40B4-BE49-F238E27FC236}">
                      <a16:creationId xmlns:a16="http://schemas.microsoft.com/office/drawing/2014/main" id="{FFA4D988-96E5-4B78-B36D-09F4B8144D00}"/>
                    </a:ext>
                  </a:extLst>
                </p:cNvPr>
                <p:cNvSpPr/>
                <p:nvPr/>
              </p:nvSpPr>
              <p:spPr>
                <a:xfrm>
                  <a:off x="6490523" y="3169682"/>
                  <a:ext cx="161102" cy="129477"/>
                </a:xfrm>
                <a:prstGeom prst="downArrow">
                  <a:avLst>
                    <a:gd name="adj1" fmla="val 39711"/>
                    <a:gd name="adj2" fmla="val 50000"/>
                  </a:avLst>
                </a:pr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</p:grpSp>
          <p:pic>
            <p:nvPicPr>
              <p:cNvPr id="245" name="Picture 244">
                <a:extLst>
                  <a:ext uri="{FF2B5EF4-FFF2-40B4-BE49-F238E27FC236}">
                    <a16:creationId xmlns:a16="http://schemas.microsoft.com/office/drawing/2014/main" id="{F48F9709-54CE-4ED6-A4A2-6F0CDE0B4F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356" t="25974" r="20883" b="39416"/>
              <a:stretch/>
            </p:blipFill>
            <p:spPr>
              <a:xfrm>
                <a:off x="6265398" y="3945640"/>
                <a:ext cx="1701253" cy="1116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46" name="Rectangle: Rounded Corners 245">
                <a:extLst>
                  <a:ext uri="{FF2B5EF4-FFF2-40B4-BE49-F238E27FC236}">
                    <a16:creationId xmlns:a16="http://schemas.microsoft.com/office/drawing/2014/main" id="{F99E0517-DA31-4B79-B274-8B9BFD610DB0}"/>
                  </a:ext>
                </a:extLst>
              </p:cNvPr>
              <p:cNvSpPr/>
              <p:nvPr/>
            </p:nvSpPr>
            <p:spPr>
              <a:xfrm>
                <a:off x="6221328" y="1960414"/>
                <a:ext cx="1800000" cy="3170386"/>
              </a:xfrm>
              <a:prstGeom prst="roundRect">
                <a:avLst>
                  <a:gd name="adj" fmla="val 8260"/>
                </a:avLst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8" name="Arrow: Down 247">
                <a:extLst>
                  <a:ext uri="{FF2B5EF4-FFF2-40B4-BE49-F238E27FC236}">
                    <a16:creationId xmlns:a16="http://schemas.microsoft.com/office/drawing/2014/main" id="{496F4A5B-9632-4FD2-BB7A-2A4FDFD0CE56}"/>
                  </a:ext>
                </a:extLst>
              </p:cNvPr>
              <p:cNvSpPr/>
              <p:nvPr/>
            </p:nvSpPr>
            <p:spPr>
              <a:xfrm>
                <a:off x="7013472" y="3766559"/>
                <a:ext cx="203123" cy="163249"/>
              </a:xfrm>
              <a:prstGeom prst="downArrow">
                <a:avLst>
                  <a:gd name="adj1" fmla="val 39711"/>
                  <a:gd name="adj2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249" name="Arrow: Right 248">
                <a:extLst>
                  <a:ext uri="{FF2B5EF4-FFF2-40B4-BE49-F238E27FC236}">
                    <a16:creationId xmlns:a16="http://schemas.microsoft.com/office/drawing/2014/main" id="{D8093107-7899-4397-B0BB-240415D53076}"/>
                  </a:ext>
                </a:extLst>
              </p:cNvPr>
              <p:cNvSpPr/>
              <p:nvPr/>
            </p:nvSpPr>
            <p:spPr>
              <a:xfrm>
                <a:off x="1496484" y="2026068"/>
                <a:ext cx="137584" cy="144000"/>
              </a:xfrm>
              <a:prstGeom prst="rightArrow">
                <a:avLst>
                  <a:gd name="adj1" fmla="val 50000"/>
                  <a:gd name="adj2" fmla="val 56567"/>
                </a:avLst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0F1F8B52-FD8E-45B6-ADB9-CF141A2716F0}"/>
                  </a:ext>
                </a:extLst>
              </p:cNvPr>
              <p:cNvGrpSpPr/>
              <p:nvPr/>
            </p:nvGrpSpPr>
            <p:grpSpPr>
              <a:xfrm>
                <a:off x="2947328" y="1960414"/>
                <a:ext cx="1290828" cy="3170386"/>
                <a:chOff x="2947328" y="2358418"/>
                <a:chExt cx="1290828" cy="3170386"/>
              </a:xfrm>
            </p:grpSpPr>
            <p:sp>
              <p:nvSpPr>
                <p:cNvPr id="255" name="Rectangle: Rounded Corners 254">
                  <a:extLst>
                    <a:ext uri="{FF2B5EF4-FFF2-40B4-BE49-F238E27FC236}">
                      <a16:creationId xmlns:a16="http://schemas.microsoft.com/office/drawing/2014/main" id="{FE0A74B1-44E4-46C3-8EC1-597DA36DDA7B}"/>
                    </a:ext>
                  </a:extLst>
                </p:cNvPr>
                <p:cNvSpPr/>
                <p:nvPr/>
              </p:nvSpPr>
              <p:spPr>
                <a:xfrm>
                  <a:off x="2947328" y="2358418"/>
                  <a:ext cx="1287824" cy="3170386"/>
                </a:xfrm>
                <a:prstGeom prst="roundRect">
                  <a:avLst>
                    <a:gd name="adj" fmla="val 8260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78" name="Group 277">
                  <a:extLst>
                    <a:ext uri="{FF2B5EF4-FFF2-40B4-BE49-F238E27FC236}">
                      <a16:creationId xmlns:a16="http://schemas.microsoft.com/office/drawing/2014/main" id="{A2D7C4AC-22AB-4283-AD6E-A31615D7B7D9}"/>
                    </a:ext>
                  </a:extLst>
                </p:cNvPr>
                <p:cNvGrpSpPr/>
                <p:nvPr/>
              </p:nvGrpSpPr>
              <p:grpSpPr>
                <a:xfrm>
                  <a:off x="3038312" y="4542017"/>
                  <a:ext cx="1110862" cy="817013"/>
                  <a:chOff x="3153325" y="3829143"/>
                  <a:chExt cx="1110862" cy="817013"/>
                </a:xfrm>
              </p:grpSpPr>
              <p:sp>
                <p:nvSpPr>
                  <p:cNvPr id="281" name="Rectangle 280">
                    <a:extLst>
                      <a:ext uri="{FF2B5EF4-FFF2-40B4-BE49-F238E27FC236}">
                        <a16:creationId xmlns:a16="http://schemas.microsoft.com/office/drawing/2014/main" id="{016D2548-E67F-4F9A-8379-DDF9BE896E13}"/>
                      </a:ext>
                    </a:extLst>
                  </p:cNvPr>
                  <p:cNvSpPr/>
                  <p:nvPr/>
                </p:nvSpPr>
                <p:spPr>
                  <a:xfrm>
                    <a:off x="3153325" y="4073756"/>
                    <a:ext cx="1110862" cy="572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9525">
                    <a:solidFill>
                      <a:srgbClr val="FF33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/>
                  </a:p>
                </p:txBody>
              </p:sp>
              <p:grpSp>
                <p:nvGrpSpPr>
                  <p:cNvPr id="282" name="Group 281">
                    <a:extLst>
                      <a:ext uri="{FF2B5EF4-FFF2-40B4-BE49-F238E27FC236}">
                        <a16:creationId xmlns:a16="http://schemas.microsoft.com/office/drawing/2014/main" id="{EF5DCA36-0917-482B-89C8-85CB8FBDC62E}"/>
                      </a:ext>
                    </a:extLst>
                  </p:cNvPr>
                  <p:cNvGrpSpPr/>
                  <p:nvPr/>
                </p:nvGrpSpPr>
                <p:grpSpPr>
                  <a:xfrm>
                    <a:off x="3154374" y="3829143"/>
                    <a:ext cx="1108765" cy="607417"/>
                    <a:chOff x="5311573" y="2583286"/>
                    <a:chExt cx="879390" cy="481758"/>
                  </a:xfrm>
                </p:grpSpPr>
                <p:pic>
                  <p:nvPicPr>
                    <p:cNvPr id="292" name="Picture 291">
                      <a:extLst>
                        <a:ext uri="{FF2B5EF4-FFF2-40B4-BE49-F238E27FC236}">
                          <a16:creationId xmlns:a16="http://schemas.microsoft.com/office/drawing/2014/main" id="{4118C076-3B90-433F-9B5C-668992BAA19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6">
                      <a:extLst>
                        <a:ext uri="{BEBA8EAE-BF5A-486C-A8C5-ECC9F3942E4B}">
                          <a14:imgProps xmlns:a14="http://schemas.microsoft.com/office/drawing/2010/main">
                            <a14:imgLayer r:embed="rId17">
                              <a14:imgEffect>
                                <a14:brightnessContrast bright="20000" contrast="20000"/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339783" y="2810106"/>
                      <a:ext cx="254935" cy="254938"/>
                    </a:xfrm>
                    <a:prstGeom prst="rect">
                      <a:avLst/>
                    </a:prstGeom>
                    <a:ln w="3175">
                      <a:solidFill>
                        <a:schemeClr val="tx1"/>
                      </a:solidFill>
                    </a:ln>
                  </p:spPr>
                </p:pic>
                <p:sp>
                  <p:nvSpPr>
                    <p:cNvPr id="284" name="TextBox 283">
                      <a:extLst>
                        <a:ext uri="{FF2B5EF4-FFF2-40B4-BE49-F238E27FC236}">
                          <a16:creationId xmlns:a16="http://schemas.microsoft.com/office/drawing/2014/main" id="{44705A0E-7A17-4BA6-B2C6-FCDF6A12341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11573" y="2583286"/>
                      <a:ext cx="879390" cy="244106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3300"/>
                          </a:solidFill>
                        </a:rPr>
                        <a:t>outliers</a:t>
                      </a:r>
                    </a:p>
                  </p:txBody>
                </p:sp>
              </p:grpSp>
            </p:grpSp>
            <p:pic>
              <p:nvPicPr>
                <p:cNvPr id="170" name="Picture 169">
                  <a:extLst>
                    <a:ext uri="{FF2B5EF4-FFF2-40B4-BE49-F238E27FC236}">
                      <a16:creationId xmlns:a16="http://schemas.microsoft.com/office/drawing/2014/main" id="{A49260E2-5049-4047-8882-ACF58A5718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extLst>
                    <a:ext uri="{BEBA8EAE-BF5A-486C-A8C5-ECC9F3942E4B}">
                      <a14:imgProps xmlns:a14="http://schemas.microsoft.com/office/drawing/2010/main">
                        <a14:imgLayer r:embed="rId19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31792" y="4819903"/>
                  <a:ext cx="321432" cy="321432"/>
                </a:xfrm>
                <a:prstGeom prst="rect">
                  <a:avLst/>
                </a:prstGeom>
                <a:ln w="3175">
                  <a:solidFill>
                    <a:schemeClr val="tx1"/>
                  </a:solidFill>
                </a:ln>
              </p:spPr>
            </p:pic>
            <p:pic>
              <p:nvPicPr>
                <p:cNvPr id="171" name="Picture 170">
                  <a:extLst>
                    <a:ext uri="{FF2B5EF4-FFF2-40B4-BE49-F238E27FC236}">
                      <a16:creationId xmlns:a16="http://schemas.microsoft.com/office/drawing/2014/main" id="{DBFA83C9-5145-45FF-A625-ACCD781F33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81411" y="4823767"/>
                  <a:ext cx="321432" cy="321432"/>
                </a:xfrm>
                <a:prstGeom prst="rect">
                  <a:avLst/>
                </a:prstGeom>
                <a:ln w="3175">
                  <a:solidFill>
                    <a:schemeClr val="tx1"/>
                  </a:solidFill>
                </a:ln>
              </p:spPr>
            </p:pic>
            <p:sp>
              <p:nvSpPr>
                <p:cNvPr id="257" name="Rectangle: Rounded Corners 256">
                  <a:extLst>
                    <a:ext uri="{FF2B5EF4-FFF2-40B4-BE49-F238E27FC236}">
                      <a16:creationId xmlns:a16="http://schemas.microsoft.com/office/drawing/2014/main" id="{4D03316A-4F6E-490D-B7FC-07AF3FB403F3}"/>
                    </a:ext>
                  </a:extLst>
                </p:cNvPr>
                <p:cNvSpPr/>
                <p:nvPr/>
              </p:nvSpPr>
              <p:spPr>
                <a:xfrm>
                  <a:off x="2952690" y="2421519"/>
                  <a:ext cx="1285466" cy="3032591"/>
                </a:xfrm>
                <a:prstGeom prst="roundRect">
                  <a:avLst>
                    <a:gd name="adj" fmla="val 0"/>
                  </a:avLst>
                </a:prstGeom>
                <a:noFill/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>
                    <a:lnSpc>
                      <a:spcPts val="1500"/>
                    </a:lnSpc>
                  </a:pPr>
                  <a:r>
                    <a:rPr lang="en-US" sz="1600" dirty="0">
                      <a:solidFill>
                        <a:schemeClr val="tx1"/>
                      </a:solidFill>
                    </a:rPr>
                    <a:t>VAE outlier</a:t>
                  </a:r>
                  <a:br>
                    <a:rPr lang="en-US" sz="1600" dirty="0">
                      <a:solidFill>
                        <a:schemeClr val="tx1"/>
                      </a:solidFill>
                    </a:rPr>
                  </a:br>
                  <a:r>
                    <a:rPr lang="en-US" sz="1600" dirty="0">
                      <a:solidFill>
                        <a:schemeClr val="tx1"/>
                      </a:solidFill>
                    </a:rPr>
                    <a:t>detector</a:t>
                  </a:r>
                </a:p>
              </p:txBody>
            </p:sp>
            <p:grpSp>
              <p:nvGrpSpPr>
                <p:cNvPr id="258" name="Group 257">
                  <a:extLst>
                    <a:ext uri="{FF2B5EF4-FFF2-40B4-BE49-F238E27FC236}">
                      <a16:creationId xmlns:a16="http://schemas.microsoft.com/office/drawing/2014/main" id="{9CE343AC-9E06-4037-9D5A-045C21396183}"/>
                    </a:ext>
                  </a:extLst>
                </p:cNvPr>
                <p:cNvGrpSpPr/>
                <p:nvPr/>
              </p:nvGrpSpPr>
              <p:grpSpPr>
                <a:xfrm>
                  <a:off x="3035651" y="3691915"/>
                  <a:ext cx="1110862" cy="892253"/>
                  <a:chOff x="3035651" y="3303394"/>
                  <a:chExt cx="1110862" cy="892253"/>
                </a:xfrm>
              </p:grpSpPr>
              <p:sp>
                <p:nvSpPr>
                  <p:cNvPr id="373" name="Rectangle 372">
                    <a:extLst>
                      <a:ext uri="{FF2B5EF4-FFF2-40B4-BE49-F238E27FC236}">
                        <a16:creationId xmlns:a16="http://schemas.microsoft.com/office/drawing/2014/main" id="{582EB994-8524-445A-8159-BF7A4F544A8D}"/>
                      </a:ext>
                    </a:extLst>
                  </p:cNvPr>
                  <p:cNvSpPr/>
                  <p:nvPr/>
                </p:nvSpPr>
                <p:spPr>
                  <a:xfrm>
                    <a:off x="3035651" y="3538106"/>
                    <a:ext cx="1110862" cy="571518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9525">
                    <a:solidFill>
                      <a:srgbClr val="0066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/>
                  </a:p>
                </p:txBody>
              </p:sp>
              <p:sp>
                <p:nvSpPr>
                  <p:cNvPr id="374" name="TextBox 373">
                    <a:extLst>
                      <a:ext uri="{FF2B5EF4-FFF2-40B4-BE49-F238E27FC236}">
                        <a16:creationId xmlns:a16="http://schemas.microsoft.com/office/drawing/2014/main" id="{E8BBE2CC-7124-4C38-AA20-BB9CEFBD162C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3347326" y="3580618"/>
                    <a:ext cx="553998" cy="676059"/>
                  </a:xfrm>
                  <a:prstGeom prst="rect">
                    <a:avLst/>
                  </a:prstGeom>
                  <a:noFill/>
                </p:spPr>
                <p:txBody>
                  <a:bodyPr vert="eaVert" wrap="square" rtlCol="0">
                    <a:spAutoFit/>
                  </a:bodyPr>
                  <a:lstStyle/>
                  <a:p>
                    <a:pPr algn="ctr"/>
                    <a:r>
                      <a:rPr lang="en-US" sz="2400" spc="600" dirty="0"/>
                      <a:t>…</a:t>
                    </a:r>
                  </a:p>
                </p:txBody>
              </p:sp>
              <p:grpSp>
                <p:nvGrpSpPr>
                  <p:cNvPr id="375" name="Group 374">
                    <a:extLst>
                      <a:ext uri="{FF2B5EF4-FFF2-40B4-BE49-F238E27FC236}">
                        <a16:creationId xmlns:a16="http://schemas.microsoft.com/office/drawing/2014/main" id="{622B64A8-669D-4AB8-A235-04B63257FBD5}"/>
                      </a:ext>
                    </a:extLst>
                  </p:cNvPr>
                  <p:cNvGrpSpPr/>
                  <p:nvPr/>
                </p:nvGrpSpPr>
                <p:grpSpPr>
                  <a:xfrm>
                    <a:off x="3078454" y="3574446"/>
                    <a:ext cx="1024105" cy="323917"/>
                    <a:chOff x="5545896" y="3967589"/>
                    <a:chExt cx="812244" cy="256907"/>
                  </a:xfrm>
                </p:grpSpPr>
                <p:pic>
                  <p:nvPicPr>
                    <p:cNvPr id="377" name="Picture 376">
                      <a:extLst>
                        <a:ext uri="{FF2B5EF4-FFF2-40B4-BE49-F238E27FC236}">
                          <a16:creationId xmlns:a16="http://schemas.microsoft.com/office/drawing/2014/main" id="{0C3FF9D7-DA2C-440C-A9FA-229CDABEF55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545896" y="3968896"/>
                      <a:ext cx="255600" cy="255600"/>
                    </a:xfrm>
                    <a:prstGeom prst="rect">
                      <a:avLst/>
                    </a:prstGeom>
                    <a:ln w="3175">
                      <a:solidFill>
                        <a:schemeClr val="tx1"/>
                      </a:solidFill>
                    </a:ln>
                  </p:spPr>
                </p:pic>
                <p:pic>
                  <p:nvPicPr>
                    <p:cNvPr id="378" name="Picture 377">
                      <a:extLst>
                        <a:ext uri="{FF2B5EF4-FFF2-40B4-BE49-F238E27FC236}">
                          <a16:creationId xmlns:a16="http://schemas.microsoft.com/office/drawing/2014/main" id="{0BB469E7-F3E4-4A2A-A87F-BD3FC1C283D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825963" y="3968896"/>
                      <a:ext cx="255600" cy="255600"/>
                    </a:xfrm>
                    <a:prstGeom prst="rect">
                      <a:avLst/>
                    </a:prstGeom>
                    <a:ln w="3175">
                      <a:solidFill>
                        <a:schemeClr val="tx1"/>
                      </a:solidFill>
                    </a:ln>
                  </p:spPr>
                </p:pic>
                <p:pic>
                  <p:nvPicPr>
                    <p:cNvPr id="379" name="Picture 378">
                      <a:extLst>
                        <a:ext uri="{FF2B5EF4-FFF2-40B4-BE49-F238E27FC236}">
                          <a16:creationId xmlns:a16="http://schemas.microsoft.com/office/drawing/2014/main" id="{B59D8190-09EB-4CDF-85A9-AF5EED47637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6102540" y="3967589"/>
                      <a:ext cx="255600" cy="255600"/>
                    </a:xfrm>
                    <a:prstGeom prst="rect">
                      <a:avLst/>
                    </a:prstGeom>
                    <a:ln w="3175">
                      <a:solidFill>
                        <a:schemeClr val="tx1"/>
                      </a:solidFill>
                    </a:ln>
                  </p:spPr>
                </p:pic>
              </p:grpSp>
              <p:sp>
                <p:nvSpPr>
                  <p:cNvPr id="376" name="TextBox 375">
                    <a:extLst>
                      <a:ext uri="{FF2B5EF4-FFF2-40B4-BE49-F238E27FC236}">
                        <a16:creationId xmlns:a16="http://schemas.microsoft.com/office/drawing/2014/main" id="{52F3FDB3-FCFA-4701-9694-7F46E405B939}"/>
                      </a:ext>
                    </a:extLst>
                  </p:cNvPr>
                  <p:cNvSpPr txBox="1"/>
                  <p:nvPr/>
                </p:nvSpPr>
                <p:spPr>
                  <a:xfrm>
                    <a:off x="3035651" y="3303394"/>
                    <a:ext cx="1108763" cy="30777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sz="1400" dirty="0">
                        <a:solidFill>
                          <a:srgbClr val="0066FF"/>
                        </a:solidFill>
                      </a:rPr>
                      <a:t>inliers</a:t>
                    </a:r>
                  </a:p>
                </p:txBody>
              </p:sp>
            </p:grpSp>
            <p:grpSp>
              <p:nvGrpSpPr>
                <p:cNvPr id="274" name="Group 273">
                  <a:extLst>
                    <a:ext uri="{FF2B5EF4-FFF2-40B4-BE49-F238E27FC236}">
                      <a16:creationId xmlns:a16="http://schemas.microsoft.com/office/drawing/2014/main" id="{ACF6C8FC-1662-42FB-84DA-DFA4338D8356}"/>
                    </a:ext>
                  </a:extLst>
                </p:cNvPr>
                <p:cNvGrpSpPr/>
                <p:nvPr/>
              </p:nvGrpSpPr>
              <p:grpSpPr>
                <a:xfrm>
                  <a:off x="3027619" y="3102488"/>
                  <a:ext cx="1116796" cy="497195"/>
                  <a:chOff x="3027619" y="2721488"/>
                  <a:chExt cx="1116796" cy="497195"/>
                </a:xfrm>
              </p:grpSpPr>
              <p:sp>
                <p:nvSpPr>
                  <p:cNvPr id="293" name="Rectangle: Rounded Corners 292">
                    <a:extLst>
                      <a:ext uri="{FF2B5EF4-FFF2-40B4-BE49-F238E27FC236}">
                        <a16:creationId xmlns:a16="http://schemas.microsoft.com/office/drawing/2014/main" id="{3F4BCB27-6B16-404A-A233-2C3F105C520C}"/>
                      </a:ext>
                    </a:extLst>
                  </p:cNvPr>
                  <p:cNvSpPr/>
                  <p:nvPr/>
                </p:nvSpPr>
                <p:spPr>
                  <a:xfrm>
                    <a:off x="3614724" y="2902108"/>
                    <a:ext cx="71015" cy="142088"/>
                  </a:xfrm>
                  <a:prstGeom prst="roundRect">
                    <a:avLst/>
                  </a:prstGeom>
                  <a:solidFill>
                    <a:schemeClr val="bg1"/>
                  </a:solidFill>
                  <a:ln w="952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/>
                  </a:p>
                </p:txBody>
              </p:sp>
              <p:sp>
                <p:nvSpPr>
                  <p:cNvPr id="294" name="Rectangle: Rounded Corners 293">
                    <a:extLst>
                      <a:ext uri="{FF2B5EF4-FFF2-40B4-BE49-F238E27FC236}">
                        <a16:creationId xmlns:a16="http://schemas.microsoft.com/office/drawing/2014/main" id="{0C314A9B-954E-4405-ADBC-094C931C4E23}"/>
                      </a:ext>
                    </a:extLst>
                  </p:cNvPr>
                  <p:cNvSpPr/>
                  <p:nvPr/>
                </p:nvSpPr>
                <p:spPr>
                  <a:xfrm>
                    <a:off x="3484774" y="2981213"/>
                    <a:ext cx="71015" cy="142088"/>
                  </a:xfrm>
                  <a:prstGeom prst="roundRect">
                    <a:avLst/>
                  </a:prstGeom>
                  <a:solidFill>
                    <a:schemeClr val="bg1"/>
                  </a:solidFill>
                  <a:ln w="952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/>
                  </a:p>
                </p:txBody>
              </p:sp>
              <p:sp>
                <p:nvSpPr>
                  <p:cNvPr id="295" name="Rectangle: Rounded Corners 294">
                    <a:extLst>
                      <a:ext uri="{FF2B5EF4-FFF2-40B4-BE49-F238E27FC236}">
                        <a16:creationId xmlns:a16="http://schemas.microsoft.com/office/drawing/2014/main" id="{E269D9D8-0519-4CE9-9F85-6467FA3871A1}"/>
                      </a:ext>
                    </a:extLst>
                  </p:cNvPr>
                  <p:cNvSpPr/>
                  <p:nvPr/>
                </p:nvSpPr>
                <p:spPr>
                  <a:xfrm>
                    <a:off x="3484774" y="2823004"/>
                    <a:ext cx="71015" cy="142088"/>
                  </a:xfrm>
                  <a:prstGeom prst="roundRect">
                    <a:avLst/>
                  </a:prstGeom>
                  <a:solidFill>
                    <a:schemeClr val="bg1"/>
                  </a:solidFill>
                  <a:ln w="952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/>
                  </a:p>
                </p:txBody>
              </p:sp>
              <p:sp>
                <p:nvSpPr>
                  <p:cNvPr id="297" name="Trapezoid 296">
                    <a:extLst>
                      <a:ext uri="{FF2B5EF4-FFF2-40B4-BE49-F238E27FC236}">
                        <a16:creationId xmlns:a16="http://schemas.microsoft.com/office/drawing/2014/main" id="{BA254561-B8C0-4904-BF53-3C12535D3C1B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2942515" y="2806592"/>
                    <a:ext cx="497195" cy="326987"/>
                  </a:xfrm>
                  <a:prstGeom prst="trapezoid">
                    <a:avLst>
                      <a:gd name="adj" fmla="val 34823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9" name="Trapezoid 298">
                    <a:extLst>
                      <a:ext uri="{FF2B5EF4-FFF2-40B4-BE49-F238E27FC236}">
                        <a16:creationId xmlns:a16="http://schemas.microsoft.com/office/drawing/2014/main" id="{57C6354A-DE49-4772-8715-3A92C86E2B0F}"/>
                      </a:ext>
                    </a:extLst>
                  </p:cNvPr>
                  <p:cNvSpPr/>
                  <p:nvPr/>
                </p:nvSpPr>
                <p:spPr>
                  <a:xfrm rot="16200000" flipH="1">
                    <a:off x="3732324" y="2806592"/>
                    <a:ext cx="497195" cy="326987"/>
                  </a:xfrm>
                  <a:prstGeom prst="trapezoid">
                    <a:avLst>
                      <a:gd name="adj" fmla="val 34823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00" name="TextBox 299">
                        <a:extLst>
                          <a:ext uri="{FF2B5EF4-FFF2-40B4-BE49-F238E27FC236}">
                            <a16:creationId xmlns:a16="http://schemas.microsoft.com/office/drawing/2014/main" id="{FD6357CB-F89A-4C5A-8739-3A0A43B7AE68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16200000">
                        <a:off x="3360826" y="2955654"/>
                        <a:ext cx="78260" cy="200055"/>
                      </a:xfrm>
                      <a:prstGeom prst="rect">
                        <a:avLst/>
                      </a:prstGeom>
                      <a:noFill/>
                      <a:effectLst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14:m>
                          <m:oMath xmlns:m="http://schemas.openxmlformats.org/officeDocument/2006/math">
                            <m:r>
                              <a:rPr lang="en-US" sz="700" i="1" dirty="0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</m:oMath>
                        </a14:m>
                        <a:r>
                          <a:rPr lang="en-US" sz="700" dirty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</a:rPr>
                          <a:t> </a:t>
                        </a:r>
                      </a:p>
                    </p:txBody>
                  </p:sp>
                </mc:Choice>
                <mc:Fallback xmlns="">
                  <p:sp>
                    <p:nvSpPr>
                      <p:cNvPr id="300" name="TextBox 299">
                        <a:extLst>
                          <a:ext uri="{FF2B5EF4-FFF2-40B4-BE49-F238E27FC236}">
                            <a16:creationId xmlns:a16="http://schemas.microsoft.com/office/drawing/2014/main" id="{FD6357CB-F89A-4C5A-8739-3A0A43B7AE68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 rot="16200000">
                        <a:off x="3360826" y="2955654"/>
                        <a:ext cx="78260" cy="200055"/>
                      </a:xfrm>
                      <a:prstGeom prst="rect">
                        <a:avLst/>
                      </a:prstGeom>
                      <a:blipFill>
                        <a:blip r:embed="rId61"/>
                        <a:stretch>
                          <a:fillRect t="-23077" b="-23077"/>
                        </a:stretch>
                      </a:blipFill>
                      <a:effectLst/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02" name="TextBox 301">
                        <a:extLst>
                          <a:ext uri="{FF2B5EF4-FFF2-40B4-BE49-F238E27FC236}">
                            <a16:creationId xmlns:a16="http://schemas.microsoft.com/office/drawing/2014/main" id="{8F60F77D-1423-40D9-96C9-E2BA4377722F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16200000">
                        <a:off x="3734065" y="2955654"/>
                        <a:ext cx="78260" cy="200055"/>
                      </a:xfrm>
                      <a:prstGeom prst="rect">
                        <a:avLst/>
                      </a:prstGeom>
                      <a:noFill/>
                      <a:effectLst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14:m>
                          <m:oMath xmlns:m="http://schemas.openxmlformats.org/officeDocument/2006/math">
                            <m:r>
                              <a:rPr lang="en-US" sz="700" i="1" dirty="0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</m:oMath>
                        </a14:m>
                        <a:r>
                          <a:rPr lang="en-US" sz="700" dirty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</a:rPr>
                          <a:t> </a:t>
                        </a:r>
                      </a:p>
                    </p:txBody>
                  </p:sp>
                </mc:Choice>
                <mc:Fallback xmlns="">
                  <p:sp>
                    <p:nvSpPr>
                      <p:cNvPr id="302" name="TextBox 301">
                        <a:extLst>
                          <a:ext uri="{FF2B5EF4-FFF2-40B4-BE49-F238E27FC236}">
                            <a16:creationId xmlns:a16="http://schemas.microsoft.com/office/drawing/2014/main" id="{8F60F77D-1423-40D9-96C9-E2BA4377722F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 rot="16200000">
                        <a:off x="3734065" y="2955654"/>
                        <a:ext cx="78260" cy="200055"/>
                      </a:xfrm>
                      <a:prstGeom prst="rect">
                        <a:avLst/>
                      </a:prstGeom>
                      <a:blipFill>
                        <a:blip r:embed="rId62"/>
                        <a:stretch>
                          <a:fillRect t="-23077" b="-23077"/>
                        </a:stretch>
                      </a:blipFill>
                      <a:effectLst/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303" name="Straight Connector 302">
                    <a:extLst>
                      <a:ext uri="{FF2B5EF4-FFF2-40B4-BE49-F238E27FC236}">
                        <a16:creationId xmlns:a16="http://schemas.microsoft.com/office/drawing/2014/main" id="{1FEDE7CA-3751-44C9-A9EC-5155956B4783}"/>
                      </a:ext>
                    </a:extLst>
                  </p:cNvPr>
                  <p:cNvCxnSpPr>
                    <a:stCxn id="336" idx="6"/>
                    <a:endCxn id="345" idx="2"/>
                  </p:cNvCxnSpPr>
                  <p:nvPr/>
                </p:nvCxnSpPr>
                <p:spPr>
                  <a:xfrm>
                    <a:off x="3426777" y="2806013"/>
                    <a:ext cx="66770" cy="5524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4" name="Straight Connector 303">
                    <a:extLst>
                      <a:ext uri="{FF2B5EF4-FFF2-40B4-BE49-F238E27FC236}">
                        <a16:creationId xmlns:a16="http://schemas.microsoft.com/office/drawing/2014/main" id="{13032F37-9F58-4BD0-8441-D5EEBCB3BFCF}"/>
                      </a:ext>
                    </a:extLst>
                  </p:cNvPr>
                  <p:cNvCxnSpPr>
                    <a:cxnSpLocks/>
                    <a:stCxn id="336" idx="6"/>
                    <a:endCxn id="346" idx="3"/>
                  </p:cNvCxnSpPr>
                  <p:nvPr/>
                </p:nvCxnSpPr>
                <p:spPr>
                  <a:xfrm>
                    <a:off x="3426777" y="2806013"/>
                    <a:ext cx="74600" cy="13913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5" name="Straight Connector 304">
                    <a:extLst>
                      <a:ext uri="{FF2B5EF4-FFF2-40B4-BE49-F238E27FC236}">
                        <a16:creationId xmlns:a16="http://schemas.microsoft.com/office/drawing/2014/main" id="{E1E24042-4B6C-4405-86D3-5161423CA362}"/>
                      </a:ext>
                    </a:extLst>
                  </p:cNvPr>
                  <p:cNvCxnSpPr>
                    <a:cxnSpLocks/>
                    <a:stCxn id="336" idx="6"/>
                    <a:endCxn id="343" idx="2"/>
                  </p:cNvCxnSpPr>
                  <p:nvPr/>
                </p:nvCxnSpPr>
                <p:spPr>
                  <a:xfrm>
                    <a:off x="3426777" y="2806013"/>
                    <a:ext cx="66770" cy="213452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6" name="Straight Connector 305">
                    <a:extLst>
                      <a:ext uri="{FF2B5EF4-FFF2-40B4-BE49-F238E27FC236}">
                        <a16:creationId xmlns:a16="http://schemas.microsoft.com/office/drawing/2014/main" id="{6417C448-3F54-44D2-BCD1-F5072C66205E}"/>
                      </a:ext>
                    </a:extLst>
                  </p:cNvPr>
                  <p:cNvCxnSpPr>
                    <a:cxnSpLocks/>
                    <a:stCxn id="336" idx="6"/>
                    <a:endCxn id="344" idx="2"/>
                  </p:cNvCxnSpPr>
                  <p:nvPr/>
                </p:nvCxnSpPr>
                <p:spPr>
                  <a:xfrm>
                    <a:off x="3426777" y="2806013"/>
                    <a:ext cx="66770" cy="278439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7" name="Straight Connector 306">
                    <a:extLst>
                      <a:ext uri="{FF2B5EF4-FFF2-40B4-BE49-F238E27FC236}">
                        <a16:creationId xmlns:a16="http://schemas.microsoft.com/office/drawing/2014/main" id="{9BE22595-78B6-4021-9926-E959DF7803AF}"/>
                      </a:ext>
                    </a:extLst>
                  </p:cNvPr>
                  <p:cNvCxnSpPr>
                    <a:cxnSpLocks/>
                    <a:stCxn id="337" idx="6"/>
                    <a:endCxn id="345" idx="2"/>
                  </p:cNvCxnSpPr>
                  <p:nvPr/>
                </p:nvCxnSpPr>
                <p:spPr>
                  <a:xfrm flipV="1">
                    <a:off x="3426777" y="2861256"/>
                    <a:ext cx="66770" cy="28326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8" name="Straight Connector 307">
                    <a:extLst>
                      <a:ext uri="{FF2B5EF4-FFF2-40B4-BE49-F238E27FC236}">
                        <a16:creationId xmlns:a16="http://schemas.microsoft.com/office/drawing/2014/main" id="{662E280F-A378-40F2-B121-AC5CFE35E936}"/>
                      </a:ext>
                    </a:extLst>
                  </p:cNvPr>
                  <p:cNvCxnSpPr>
                    <a:cxnSpLocks/>
                    <a:stCxn id="337" idx="6"/>
                    <a:endCxn id="346" idx="2"/>
                  </p:cNvCxnSpPr>
                  <p:nvPr/>
                </p:nvCxnSpPr>
                <p:spPr>
                  <a:xfrm>
                    <a:off x="3426777" y="2889583"/>
                    <a:ext cx="66770" cy="3666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9" name="Straight Connector 308">
                    <a:extLst>
                      <a:ext uri="{FF2B5EF4-FFF2-40B4-BE49-F238E27FC236}">
                        <a16:creationId xmlns:a16="http://schemas.microsoft.com/office/drawing/2014/main" id="{CD16E501-89BD-4CF1-A059-62341DC0BCCD}"/>
                      </a:ext>
                    </a:extLst>
                  </p:cNvPr>
                  <p:cNvCxnSpPr>
                    <a:cxnSpLocks/>
                    <a:stCxn id="337" idx="6"/>
                    <a:endCxn id="343" idx="2"/>
                  </p:cNvCxnSpPr>
                  <p:nvPr/>
                </p:nvCxnSpPr>
                <p:spPr>
                  <a:xfrm>
                    <a:off x="3426777" y="2889583"/>
                    <a:ext cx="66770" cy="12988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0" name="Straight Connector 309">
                    <a:extLst>
                      <a:ext uri="{FF2B5EF4-FFF2-40B4-BE49-F238E27FC236}">
                        <a16:creationId xmlns:a16="http://schemas.microsoft.com/office/drawing/2014/main" id="{54DF0A2D-16A6-41A0-A883-BFCB482E0F51}"/>
                      </a:ext>
                    </a:extLst>
                  </p:cNvPr>
                  <p:cNvCxnSpPr>
                    <a:cxnSpLocks/>
                    <a:stCxn id="337" idx="6"/>
                    <a:endCxn id="344" idx="2"/>
                  </p:cNvCxnSpPr>
                  <p:nvPr/>
                </p:nvCxnSpPr>
                <p:spPr>
                  <a:xfrm>
                    <a:off x="3426777" y="2889583"/>
                    <a:ext cx="66770" cy="194869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1" name="Straight Connector 310">
                    <a:extLst>
                      <a:ext uri="{FF2B5EF4-FFF2-40B4-BE49-F238E27FC236}">
                        <a16:creationId xmlns:a16="http://schemas.microsoft.com/office/drawing/2014/main" id="{52AF4263-1CF4-4332-89E9-AFCAA7EE4735}"/>
                      </a:ext>
                    </a:extLst>
                  </p:cNvPr>
                  <p:cNvCxnSpPr>
                    <a:cxnSpLocks/>
                    <a:stCxn id="338" idx="6"/>
                    <a:endCxn id="345" idx="2"/>
                  </p:cNvCxnSpPr>
                  <p:nvPr/>
                </p:nvCxnSpPr>
                <p:spPr>
                  <a:xfrm flipV="1">
                    <a:off x="3426274" y="2861256"/>
                    <a:ext cx="67273" cy="111896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2" name="Straight Connector 311">
                    <a:extLst>
                      <a:ext uri="{FF2B5EF4-FFF2-40B4-BE49-F238E27FC236}">
                        <a16:creationId xmlns:a16="http://schemas.microsoft.com/office/drawing/2014/main" id="{EA9809AD-9C7C-440C-A87A-4F4F3F187194}"/>
                      </a:ext>
                    </a:extLst>
                  </p:cNvPr>
                  <p:cNvCxnSpPr>
                    <a:cxnSpLocks/>
                    <a:stCxn id="338" idx="6"/>
                    <a:endCxn id="346" idx="2"/>
                  </p:cNvCxnSpPr>
                  <p:nvPr/>
                </p:nvCxnSpPr>
                <p:spPr>
                  <a:xfrm flipV="1">
                    <a:off x="3426274" y="2926243"/>
                    <a:ext cx="67273" cy="46909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3" name="Straight Connector 312">
                    <a:extLst>
                      <a:ext uri="{FF2B5EF4-FFF2-40B4-BE49-F238E27FC236}">
                        <a16:creationId xmlns:a16="http://schemas.microsoft.com/office/drawing/2014/main" id="{B52525A1-0E84-426F-9EEE-2A8324EF1889}"/>
                      </a:ext>
                    </a:extLst>
                  </p:cNvPr>
                  <p:cNvCxnSpPr>
                    <a:cxnSpLocks/>
                    <a:stCxn id="338" idx="6"/>
                    <a:endCxn id="343" idx="2"/>
                  </p:cNvCxnSpPr>
                  <p:nvPr/>
                </p:nvCxnSpPr>
                <p:spPr>
                  <a:xfrm>
                    <a:off x="3426274" y="2973152"/>
                    <a:ext cx="67273" cy="4631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4" name="Straight Connector 313">
                    <a:extLst>
                      <a:ext uri="{FF2B5EF4-FFF2-40B4-BE49-F238E27FC236}">
                        <a16:creationId xmlns:a16="http://schemas.microsoft.com/office/drawing/2014/main" id="{73C362E6-EDF2-41A5-9D7C-B26F7A568DE9}"/>
                      </a:ext>
                    </a:extLst>
                  </p:cNvPr>
                  <p:cNvCxnSpPr>
                    <a:cxnSpLocks/>
                    <a:stCxn id="338" idx="6"/>
                    <a:endCxn id="344" idx="2"/>
                  </p:cNvCxnSpPr>
                  <p:nvPr/>
                </p:nvCxnSpPr>
                <p:spPr>
                  <a:xfrm>
                    <a:off x="3426274" y="2973152"/>
                    <a:ext cx="67273" cy="1113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5" name="Straight Connector 314">
                    <a:extLst>
                      <a:ext uri="{FF2B5EF4-FFF2-40B4-BE49-F238E27FC236}">
                        <a16:creationId xmlns:a16="http://schemas.microsoft.com/office/drawing/2014/main" id="{EF456E67-0036-4272-A601-41D8147046FF}"/>
                      </a:ext>
                    </a:extLst>
                  </p:cNvPr>
                  <p:cNvCxnSpPr>
                    <a:cxnSpLocks/>
                    <a:stCxn id="339" idx="6"/>
                    <a:endCxn id="345" idx="2"/>
                  </p:cNvCxnSpPr>
                  <p:nvPr/>
                </p:nvCxnSpPr>
                <p:spPr>
                  <a:xfrm flipV="1">
                    <a:off x="3426545" y="2861256"/>
                    <a:ext cx="67002" cy="275851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7" name="Straight Connector 316">
                    <a:extLst>
                      <a:ext uri="{FF2B5EF4-FFF2-40B4-BE49-F238E27FC236}">
                        <a16:creationId xmlns:a16="http://schemas.microsoft.com/office/drawing/2014/main" id="{6FDED2A3-6C83-4C8E-ADE9-2E57C1A582DD}"/>
                      </a:ext>
                    </a:extLst>
                  </p:cNvPr>
                  <p:cNvCxnSpPr>
                    <a:cxnSpLocks/>
                    <a:stCxn id="339" idx="6"/>
                    <a:endCxn id="346" idx="2"/>
                  </p:cNvCxnSpPr>
                  <p:nvPr/>
                </p:nvCxnSpPr>
                <p:spPr>
                  <a:xfrm flipV="1">
                    <a:off x="3426545" y="2926243"/>
                    <a:ext cx="67002" cy="210864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8" name="Straight Connector 317">
                    <a:extLst>
                      <a:ext uri="{FF2B5EF4-FFF2-40B4-BE49-F238E27FC236}">
                        <a16:creationId xmlns:a16="http://schemas.microsoft.com/office/drawing/2014/main" id="{9F53B1ED-E4AF-43FC-A8E8-20F29E1ED46A}"/>
                      </a:ext>
                    </a:extLst>
                  </p:cNvPr>
                  <p:cNvCxnSpPr>
                    <a:cxnSpLocks/>
                    <a:stCxn id="339" idx="6"/>
                    <a:endCxn id="343" idx="2"/>
                  </p:cNvCxnSpPr>
                  <p:nvPr/>
                </p:nvCxnSpPr>
                <p:spPr>
                  <a:xfrm flipV="1">
                    <a:off x="3426545" y="3019465"/>
                    <a:ext cx="67002" cy="117642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9" name="Straight Connector 318">
                    <a:extLst>
                      <a:ext uri="{FF2B5EF4-FFF2-40B4-BE49-F238E27FC236}">
                        <a16:creationId xmlns:a16="http://schemas.microsoft.com/office/drawing/2014/main" id="{E6A5B942-FA1C-49C0-AE01-C337B1953004}"/>
                      </a:ext>
                    </a:extLst>
                  </p:cNvPr>
                  <p:cNvCxnSpPr>
                    <a:cxnSpLocks/>
                    <a:stCxn id="339" idx="6"/>
                    <a:endCxn id="344" idx="2"/>
                  </p:cNvCxnSpPr>
                  <p:nvPr/>
                </p:nvCxnSpPr>
                <p:spPr>
                  <a:xfrm flipV="1">
                    <a:off x="3426545" y="3084452"/>
                    <a:ext cx="67002" cy="52655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1" name="Straight Connector 320">
                    <a:extLst>
                      <a:ext uri="{FF2B5EF4-FFF2-40B4-BE49-F238E27FC236}">
                        <a16:creationId xmlns:a16="http://schemas.microsoft.com/office/drawing/2014/main" id="{03CA866F-4FAE-4FAA-AA1B-3D88A506C164}"/>
                      </a:ext>
                    </a:extLst>
                  </p:cNvPr>
                  <p:cNvCxnSpPr>
                    <a:cxnSpLocks/>
                    <a:stCxn id="347" idx="2"/>
                    <a:endCxn id="340" idx="6"/>
                  </p:cNvCxnSpPr>
                  <p:nvPr/>
                </p:nvCxnSpPr>
                <p:spPr>
                  <a:xfrm flipH="1">
                    <a:off x="3676966" y="2806117"/>
                    <a:ext cx="71049" cy="13424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2" name="Straight Connector 321">
                    <a:extLst>
                      <a:ext uri="{FF2B5EF4-FFF2-40B4-BE49-F238E27FC236}">
                        <a16:creationId xmlns:a16="http://schemas.microsoft.com/office/drawing/2014/main" id="{949BB2EE-379A-4D4C-ABB7-8F7E1DE4ECF8}"/>
                      </a:ext>
                    </a:extLst>
                  </p:cNvPr>
                  <p:cNvCxnSpPr>
                    <a:cxnSpLocks/>
                    <a:stCxn id="347" idx="2"/>
                    <a:endCxn id="342" idx="6"/>
                  </p:cNvCxnSpPr>
                  <p:nvPr/>
                </p:nvCxnSpPr>
                <p:spPr>
                  <a:xfrm flipH="1">
                    <a:off x="3676966" y="2806117"/>
                    <a:ext cx="71049" cy="19923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3" name="Straight Connector 322">
                    <a:extLst>
                      <a:ext uri="{FF2B5EF4-FFF2-40B4-BE49-F238E27FC236}">
                        <a16:creationId xmlns:a16="http://schemas.microsoft.com/office/drawing/2014/main" id="{F230C1A3-C2EC-4690-8EBD-FA1AAEF5755A}"/>
                      </a:ext>
                    </a:extLst>
                  </p:cNvPr>
                  <p:cNvCxnSpPr>
                    <a:cxnSpLocks/>
                    <a:stCxn id="350" idx="2"/>
                    <a:endCxn id="340" idx="6"/>
                  </p:cNvCxnSpPr>
                  <p:nvPr/>
                </p:nvCxnSpPr>
                <p:spPr>
                  <a:xfrm flipH="1">
                    <a:off x="3676966" y="2890470"/>
                    <a:ext cx="70267" cy="4989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Straight Connector 323">
                    <a:extLst>
                      <a:ext uri="{FF2B5EF4-FFF2-40B4-BE49-F238E27FC236}">
                        <a16:creationId xmlns:a16="http://schemas.microsoft.com/office/drawing/2014/main" id="{5B1CDDC6-2B4B-47A6-B261-204D35F9C8DB}"/>
                      </a:ext>
                    </a:extLst>
                  </p:cNvPr>
                  <p:cNvCxnSpPr>
                    <a:cxnSpLocks/>
                    <a:stCxn id="352" idx="2"/>
                    <a:endCxn id="340" idx="6"/>
                  </p:cNvCxnSpPr>
                  <p:nvPr/>
                </p:nvCxnSpPr>
                <p:spPr>
                  <a:xfrm flipH="1" flipV="1">
                    <a:off x="3676966" y="2940361"/>
                    <a:ext cx="68863" cy="32792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5" name="Straight Connector 324">
                    <a:extLst>
                      <a:ext uri="{FF2B5EF4-FFF2-40B4-BE49-F238E27FC236}">
                        <a16:creationId xmlns:a16="http://schemas.microsoft.com/office/drawing/2014/main" id="{8C34AAD0-EF8A-421A-97E2-25895A50499A}"/>
                      </a:ext>
                    </a:extLst>
                  </p:cNvPr>
                  <p:cNvCxnSpPr>
                    <a:cxnSpLocks/>
                    <a:stCxn id="353" idx="2"/>
                    <a:endCxn id="340" idx="6"/>
                  </p:cNvCxnSpPr>
                  <p:nvPr/>
                </p:nvCxnSpPr>
                <p:spPr>
                  <a:xfrm flipH="1" flipV="1">
                    <a:off x="3676966" y="2940361"/>
                    <a:ext cx="70817" cy="197389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6" name="Straight Connector 325">
                    <a:extLst>
                      <a:ext uri="{FF2B5EF4-FFF2-40B4-BE49-F238E27FC236}">
                        <a16:creationId xmlns:a16="http://schemas.microsoft.com/office/drawing/2014/main" id="{04D5AF1F-E26B-4049-9406-3CFC352E7BB4}"/>
                      </a:ext>
                    </a:extLst>
                  </p:cNvPr>
                  <p:cNvCxnSpPr>
                    <a:cxnSpLocks/>
                    <a:stCxn id="350" idx="2"/>
                    <a:endCxn id="342" idx="6"/>
                  </p:cNvCxnSpPr>
                  <p:nvPr/>
                </p:nvCxnSpPr>
                <p:spPr>
                  <a:xfrm flipH="1">
                    <a:off x="3676966" y="2890470"/>
                    <a:ext cx="70267" cy="114877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7" name="Straight Connector 326">
                    <a:extLst>
                      <a:ext uri="{FF2B5EF4-FFF2-40B4-BE49-F238E27FC236}">
                        <a16:creationId xmlns:a16="http://schemas.microsoft.com/office/drawing/2014/main" id="{2FDE8AA2-D4D1-4E03-BD23-87E1B54B2309}"/>
                      </a:ext>
                    </a:extLst>
                  </p:cNvPr>
                  <p:cNvCxnSpPr>
                    <a:cxnSpLocks/>
                    <a:stCxn id="352" idx="2"/>
                    <a:endCxn id="342" idx="6"/>
                  </p:cNvCxnSpPr>
                  <p:nvPr/>
                </p:nvCxnSpPr>
                <p:spPr>
                  <a:xfrm flipH="1">
                    <a:off x="3676966" y="2973152"/>
                    <a:ext cx="68863" cy="32195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9" name="Straight Connector 328">
                    <a:extLst>
                      <a:ext uri="{FF2B5EF4-FFF2-40B4-BE49-F238E27FC236}">
                        <a16:creationId xmlns:a16="http://schemas.microsoft.com/office/drawing/2014/main" id="{F7C01C33-0FAA-437C-85BD-DE3C0E35D37A}"/>
                      </a:ext>
                    </a:extLst>
                  </p:cNvPr>
                  <p:cNvCxnSpPr>
                    <a:cxnSpLocks/>
                    <a:stCxn id="353" idx="2"/>
                    <a:endCxn id="342" idx="6"/>
                  </p:cNvCxnSpPr>
                  <p:nvPr/>
                </p:nvCxnSpPr>
                <p:spPr>
                  <a:xfrm flipH="1" flipV="1">
                    <a:off x="3676966" y="3005347"/>
                    <a:ext cx="70817" cy="13240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1" name="Straight Connector 330">
                    <a:extLst>
                      <a:ext uri="{FF2B5EF4-FFF2-40B4-BE49-F238E27FC236}">
                        <a16:creationId xmlns:a16="http://schemas.microsoft.com/office/drawing/2014/main" id="{4DEEAD4B-5A1F-4F07-9326-3BE07D3CA1C9}"/>
                      </a:ext>
                    </a:extLst>
                  </p:cNvPr>
                  <p:cNvCxnSpPr>
                    <a:cxnSpLocks/>
                    <a:stCxn id="340" idx="2"/>
                    <a:endCxn id="345" idx="6"/>
                  </p:cNvCxnSpPr>
                  <p:nvPr/>
                </p:nvCxnSpPr>
                <p:spPr>
                  <a:xfrm flipH="1" flipV="1">
                    <a:off x="3547015" y="2861256"/>
                    <a:ext cx="76482" cy="79104"/>
                  </a:xfrm>
                  <a:prstGeom prst="line">
                    <a:avLst/>
                  </a:prstGeom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3" name="Straight Connector 332">
                    <a:extLst>
                      <a:ext uri="{FF2B5EF4-FFF2-40B4-BE49-F238E27FC236}">
                        <a16:creationId xmlns:a16="http://schemas.microsoft.com/office/drawing/2014/main" id="{99806EA2-EAC5-43AE-85C2-62495E84F0EE}"/>
                      </a:ext>
                    </a:extLst>
                  </p:cNvPr>
                  <p:cNvCxnSpPr>
                    <a:cxnSpLocks/>
                    <a:stCxn id="342" idx="2"/>
                    <a:endCxn id="346" idx="6"/>
                  </p:cNvCxnSpPr>
                  <p:nvPr/>
                </p:nvCxnSpPr>
                <p:spPr>
                  <a:xfrm flipH="1" flipV="1">
                    <a:off x="3547015" y="2926243"/>
                    <a:ext cx="76482" cy="79104"/>
                  </a:xfrm>
                  <a:prstGeom prst="line">
                    <a:avLst/>
                  </a:prstGeom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4" name="Straight Connector 333">
                    <a:extLst>
                      <a:ext uri="{FF2B5EF4-FFF2-40B4-BE49-F238E27FC236}">
                        <a16:creationId xmlns:a16="http://schemas.microsoft.com/office/drawing/2014/main" id="{3D2406EB-8C15-41D8-82E9-135DC21BF30E}"/>
                      </a:ext>
                    </a:extLst>
                  </p:cNvPr>
                  <p:cNvCxnSpPr>
                    <a:cxnSpLocks/>
                    <a:stCxn id="340" idx="2"/>
                    <a:endCxn id="343" idx="6"/>
                  </p:cNvCxnSpPr>
                  <p:nvPr/>
                </p:nvCxnSpPr>
                <p:spPr>
                  <a:xfrm flipH="1">
                    <a:off x="3547015" y="2940361"/>
                    <a:ext cx="76482" cy="79105"/>
                  </a:xfrm>
                  <a:prstGeom prst="line">
                    <a:avLst/>
                  </a:prstGeom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5" name="Straight Connector 334">
                    <a:extLst>
                      <a:ext uri="{FF2B5EF4-FFF2-40B4-BE49-F238E27FC236}">
                        <a16:creationId xmlns:a16="http://schemas.microsoft.com/office/drawing/2014/main" id="{F0FC78E8-233C-405A-A881-95734EA64B66}"/>
                      </a:ext>
                    </a:extLst>
                  </p:cNvPr>
                  <p:cNvCxnSpPr>
                    <a:cxnSpLocks/>
                    <a:stCxn id="342" idx="2"/>
                    <a:endCxn id="344" idx="6"/>
                  </p:cNvCxnSpPr>
                  <p:nvPr/>
                </p:nvCxnSpPr>
                <p:spPr>
                  <a:xfrm flipH="1">
                    <a:off x="3547015" y="3005347"/>
                    <a:ext cx="76482" cy="79105"/>
                  </a:xfrm>
                  <a:prstGeom prst="line">
                    <a:avLst/>
                  </a:prstGeom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6" name="Oval 335">
                    <a:extLst>
                      <a:ext uri="{FF2B5EF4-FFF2-40B4-BE49-F238E27FC236}">
                        <a16:creationId xmlns:a16="http://schemas.microsoft.com/office/drawing/2014/main" id="{901AA2DC-2A3A-4040-A89E-F019B31B1364}"/>
                      </a:ext>
                    </a:extLst>
                  </p:cNvPr>
                  <p:cNvSpPr/>
                  <p:nvPr/>
                </p:nvSpPr>
                <p:spPr>
                  <a:xfrm>
                    <a:off x="3373309" y="2779279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37" name="Oval 336">
                    <a:extLst>
                      <a:ext uri="{FF2B5EF4-FFF2-40B4-BE49-F238E27FC236}">
                        <a16:creationId xmlns:a16="http://schemas.microsoft.com/office/drawing/2014/main" id="{0843879A-71E7-4697-AE9A-4E687FA792FF}"/>
                      </a:ext>
                    </a:extLst>
                  </p:cNvPr>
                  <p:cNvSpPr/>
                  <p:nvPr/>
                </p:nvSpPr>
                <p:spPr>
                  <a:xfrm>
                    <a:off x="3373309" y="2862848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38" name="Oval 337">
                    <a:extLst>
                      <a:ext uri="{FF2B5EF4-FFF2-40B4-BE49-F238E27FC236}">
                        <a16:creationId xmlns:a16="http://schemas.microsoft.com/office/drawing/2014/main" id="{DABFAAD3-B010-4CA6-B16B-7011FCF1E55B}"/>
                      </a:ext>
                    </a:extLst>
                  </p:cNvPr>
                  <p:cNvSpPr/>
                  <p:nvPr/>
                </p:nvSpPr>
                <p:spPr>
                  <a:xfrm>
                    <a:off x="3372805" y="2946418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39" name="Oval 338">
                    <a:extLst>
                      <a:ext uri="{FF2B5EF4-FFF2-40B4-BE49-F238E27FC236}">
                        <a16:creationId xmlns:a16="http://schemas.microsoft.com/office/drawing/2014/main" id="{89691426-47BA-43A3-BABC-2F9E3A98DC98}"/>
                      </a:ext>
                    </a:extLst>
                  </p:cNvPr>
                  <p:cNvSpPr/>
                  <p:nvPr/>
                </p:nvSpPr>
                <p:spPr>
                  <a:xfrm>
                    <a:off x="3373077" y="3110373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0" name="Oval 339">
                    <a:extLst>
                      <a:ext uri="{FF2B5EF4-FFF2-40B4-BE49-F238E27FC236}">
                        <a16:creationId xmlns:a16="http://schemas.microsoft.com/office/drawing/2014/main" id="{B979E167-F189-4201-B71C-69A826581F0D}"/>
                      </a:ext>
                    </a:extLst>
                  </p:cNvPr>
                  <p:cNvSpPr/>
                  <p:nvPr/>
                </p:nvSpPr>
                <p:spPr>
                  <a:xfrm>
                    <a:off x="3623497" y="2913626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2" name="Oval 341">
                    <a:extLst>
                      <a:ext uri="{FF2B5EF4-FFF2-40B4-BE49-F238E27FC236}">
                        <a16:creationId xmlns:a16="http://schemas.microsoft.com/office/drawing/2014/main" id="{AE4A4B73-E3AA-4A0D-B12E-4E84FE1816DD}"/>
                      </a:ext>
                    </a:extLst>
                  </p:cNvPr>
                  <p:cNvSpPr/>
                  <p:nvPr/>
                </p:nvSpPr>
                <p:spPr>
                  <a:xfrm>
                    <a:off x="3623497" y="2978613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3" name="Oval 342">
                    <a:extLst>
                      <a:ext uri="{FF2B5EF4-FFF2-40B4-BE49-F238E27FC236}">
                        <a16:creationId xmlns:a16="http://schemas.microsoft.com/office/drawing/2014/main" id="{34862900-3159-4B15-BD65-A81EAAC845B8}"/>
                      </a:ext>
                    </a:extLst>
                  </p:cNvPr>
                  <p:cNvSpPr/>
                  <p:nvPr/>
                </p:nvSpPr>
                <p:spPr>
                  <a:xfrm>
                    <a:off x="3493547" y="2992731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4" name="Oval 343">
                    <a:extLst>
                      <a:ext uri="{FF2B5EF4-FFF2-40B4-BE49-F238E27FC236}">
                        <a16:creationId xmlns:a16="http://schemas.microsoft.com/office/drawing/2014/main" id="{D22D46EC-6A39-4C96-BBC4-3F67670F1823}"/>
                      </a:ext>
                    </a:extLst>
                  </p:cNvPr>
                  <p:cNvSpPr/>
                  <p:nvPr/>
                </p:nvSpPr>
                <p:spPr>
                  <a:xfrm>
                    <a:off x="3493547" y="3057718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5" name="Oval 344">
                    <a:extLst>
                      <a:ext uri="{FF2B5EF4-FFF2-40B4-BE49-F238E27FC236}">
                        <a16:creationId xmlns:a16="http://schemas.microsoft.com/office/drawing/2014/main" id="{3A4BCAFA-D742-4EAF-8B3B-31999BF1784A}"/>
                      </a:ext>
                    </a:extLst>
                  </p:cNvPr>
                  <p:cNvSpPr/>
                  <p:nvPr/>
                </p:nvSpPr>
                <p:spPr>
                  <a:xfrm>
                    <a:off x="3493547" y="2834522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6" name="Oval 345">
                    <a:extLst>
                      <a:ext uri="{FF2B5EF4-FFF2-40B4-BE49-F238E27FC236}">
                        <a16:creationId xmlns:a16="http://schemas.microsoft.com/office/drawing/2014/main" id="{7008209B-9239-4C3A-B437-B4E611714B76}"/>
                      </a:ext>
                    </a:extLst>
                  </p:cNvPr>
                  <p:cNvSpPr/>
                  <p:nvPr/>
                </p:nvSpPr>
                <p:spPr>
                  <a:xfrm>
                    <a:off x="3493547" y="2899509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7" name="Oval 346">
                    <a:extLst>
                      <a:ext uri="{FF2B5EF4-FFF2-40B4-BE49-F238E27FC236}">
                        <a16:creationId xmlns:a16="http://schemas.microsoft.com/office/drawing/2014/main" id="{04736EC9-F87F-41D5-A29B-283CF40287CE}"/>
                      </a:ext>
                    </a:extLst>
                  </p:cNvPr>
                  <p:cNvSpPr/>
                  <p:nvPr/>
                </p:nvSpPr>
                <p:spPr>
                  <a:xfrm>
                    <a:off x="3748015" y="2779383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50" name="Oval 349">
                    <a:extLst>
                      <a:ext uri="{FF2B5EF4-FFF2-40B4-BE49-F238E27FC236}">
                        <a16:creationId xmlns:a16="http://schemas.microsoft.com/office/drawing/2014/main" id="{366C3368-5CB2-413D-87AD-B8CCC4E1F87A}"/>
                      </a:ext>
                    </a:extLst>
                  </p:cNvPr>
                  <p:cNvSpPr/>
                  <p:nvPr/>
                </p:nvSpPr>
                <p:spPr>
                  <a:xfrm>
                    <a:off x="3747232" y="2863736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52" name="Oval 351">
                    <a:extLst>
                      <a:ext uri="{FF2B5EF4-FFF2-40B4-BE49-F238E27FC236}">
                        <a16:creationId xmlns:a16="http://schemas.microsoft.com/office/drawing/2014/main" id="{678CDC1F-16EA-49C2-93A8-D823E48138C7}"/>
                      </a:ext>
                    </a:extLst>
                  </p:cNvPr>
                  <p:cNvSpPr/>
                  <p:nvPr/>
                </p:nvSpPr>
                <p:spPr>
                  <a:xfrm>
                    <a:off x="3745828" y="2946418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53" name="Oval 352">
                    <a:extLst>
                      <a:ext uri="{FF2B5EF4-FFF2-40B4-BE49-F238E27FC236}">
                        <a16:creationId xmlns:a16="http://schemas.microsoft.com/office/drawing/2014/main" id="{1D9EC85A-BCC1-467E-88F7-7603606546A4}"/>
                      </a:ext>
                    </a:extLst>
                  </p:cNvPr>
                  <p:cNvSpPr/>
                  <p:nvPr/>
                </p:nvSpPr>
                <p:spPr>
                  <a:xfrm>
                    <a:off x="3747782" y="3111016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</p:grpSp>
            <p:sp>
              <p:nvSpPr>
                <p:cNvPr id="279" name="Cross 278">
                  <a:extLst>
                    <a:ext uri="{FF2B5EF4-FFF2-40B4-BE49-F238E27FC236}">
                      <a16:creationId xmlns:a16="http://schemas.microsoft.com/office/drawing/2014/main" id="{0CE2CB7B-E14D-43AF-B867-1C40C9AF7E12}"/>
                    </a:ext>
                  </a:extLst>
                </p:cNvPr>
                <p:cNvSpPr/>
                <p:nvPr/>
              </p:nvSpPr>
              <p:spPr>
                <a:xfrm rot="2700000">
                  <a:off x="3157384" y="4641929"/>
                  <a:ext cx="880335" cy="880612"/>
                </a:xfrm>
                <a:prstGeom prst="plus">
                  <a:avLst>
                    <a:gd name="adj" fmla="val 47603"/>
                  </a:avLst>
                </a:prstGeom>
                <a:solidFill>
                  <a:srgbClr val="FF33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6" name="TextBox 275">
                      <a:extLst>
                        <a:ext uri="{FF2B5EF4-FFF2-40B4-BE49-F238E27FC236}">
                          <a16:creationId xmlns:a16="http://schemas.microsoft.com/office/drawing/2014/main" id="{0AB51C10-5309-4C30-80A0-D7B30E9FC6C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035267" y="3196474"/>
                      <a:ext cx="353412" cy="276679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lvl="0"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ar-AE" sz="1100" b="0" i="1" smtClean="0">
                                    <a:latin typeface="Cambria Math" panose="02040503050406030204" pitchFamily="18" charset="0"/>
                                    <a:cs typeface="Calibri"/>
                                    <a:sym typeface="Calibri"/>
                                  </a:rPr>
                                </m:ctrlPr>
                              </m:sSubPr>
                              <m:e>
                                <m:r>
                                  <a:rPr lang="ar-AE" sz="1100" b="0" i="1" smtClean="0">
                                    <a:latin typeface="Cambria Math" panose="02040503050406030204" pitchFamily="18" charset="0"/>
                                    <a:ea typeface="Calibri"/>
                                    <a:cs typeface="Calibri"/>
                                    <a:sym typeface="Calibri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ar-AE" sz="11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  <a:sym typeface="Calibri"/>
                                  </a:rPr>
                                  <m:t>𝜙</m:t>
                                </m:r>
                              </m:sub>
                            </m:sSub>
                          </m:oMath>
                        </m:oMathPara>
                      </a14:m>
                      <a:endParaRPr lang="ar-AE" sz="1100" dirty="0"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  <a:sym typeface="Calibri"/>
                      </a:endParaRPr>
                    </a:p>
                  </p:txBody>
                </p:sp>
              </mc:Choice>
              <mc:Fallback xmlns="">
                <p:sp>
                  <p:nvSpPr>
                    <p:cNvPr id="276" name="TextBox 275">
                      <a:extLst>
                        <a:ext uri="{FF2B5EF4-FFF2-40B4-BE49-F238E27FC236}">
                          <a16:creationId xmlns:a16="http://schemas.microsoft.com/office/drawing/2014/main" id="{0AB51C10-5309-4C30-80A0-D7B30E9FC6C7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035267" y="3196474"/>
                      <a:ext cx="353412" cy="276679"/>
                    </a:xfrm>
                    <a:prstGeom prst="rect">
                      <a:avLst/>
                    </a:prstGeom>
                    <a:blipFill>
                      <a:blip r:embed="rId63"/>
                      <a:stretch>
                        <a:fillRect b="-444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7" name="TextBox 276">
                      <a:extLst>
                        <a:ext uri="{FF2B5EF4-FFF2-40B4-BE49-F238E27FC236}">
                          <a16:creationId xmlns:a16="http://schemas.microsoft.com/office/drawing/2014/main" id="{22988D4C-148D-43B7-9E35-2955DEAD466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29330" y="3198269"/>
                      <a:ext cx="353412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lvl="0"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1100" i="1">
                                    <a:latin typeface="Cambria Math" panose="02040503050406030204" pitchFamily="18" charset="0"/>
                                    <a:cs typeface="Calibri"/>
                                    <a:sym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1100" i="1">
                                    <a:latin typeface="Cambria Math" panose="02040503050406030204" pitchFamily="18" charset="0"/>
                                    <a:ea typeface="Calibri"/>
                                    <a:cs typeface="Calibri"/>
                                    <a:sym typeface="Calibri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11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  <a:sym typeface="Calibri"/>
                                  </a:rPr>
                                  <m:t>𝜃</m:t>
                                </m:r>
                              </m:sub>
                            </m:sSub>
                          </m:oMath>
                        </m:oMathPara>
                      </a14:m>
                      <a:endParaRPr lang="ar-AE" sz="1100" dirty="0"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  <a:sym typeface="Calibri"/>
                      </a:endParaRPr>
                    </a:p>
                  </p:txBody>
                </p:sp>
              </mc:Choice>
              <mc:Fallback xmlns="">
                <p:sp>
                  <p:nvSpPr>
                    <p:cNvPr id="277" name="TextBox 276">
                      <a:extLst>
                        <a:ext uri="{FF2B5EF4-FFF2-40B4-BE49-F238E27FC236}">
                          <a16:creationId xmlns:a16="http://schemas.microsoft.com/office/drawing/2014/main" id="{22988D4C-148D-43B7-9E35-2955DEAD466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829330" y="3198269"/>
                      <a:ext cx="353412" cy="261610"/>
                    </a:xfrm>
                    <a:prstGeom prst="rect">
                      <a:avLst/>
                    </a:prstGeom>
                    <a:blipFill>
                      <a:blip r:embed="rId6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280" name="TextBox 279">
                  <a:extLst>
                    <a:ext uri="{FF2B5EF4-FFF2-40B4-BE49-F238E27FC236}">
                      <a16:creationId xmlns:a16="http://schemas.microsoft.com/office/drawing/2014/main" id="{0E00B74B-4697-4F60-928C-4482F641B0E9}"/>
                    </a:ext>
                  </a:extLst>
                </p:cNvPr>
                <p:cNvSpPr txBox="1"/>
                <p:nvPr/>
              </p:nvSpPr>
              <p:spPr>
                <a:xfrm rot="16200000">
                  <a:off x="3347327" y="4833714"/>
                  <a:ext cx="553998" cy="676059"/>
                </a:xfrm>
                <a:prstGeom prst="rect">
                  <a:avLst/>
                </a:prstGeom>
                <a:noFill/>
              </p:spPr>
              <p:txBody>
                <a:bodyPr vert="eaVert" wrap="square" rtlCol="0">
                  <a:spAutoFit/>
                </a:bodyPr>
                <a:lstStyle/>
                <a:p>
                  <a:pPr algn="ctr"/>
                  <a:r>
                    <a:rPr lang="en-US" sz="2400" spc="600" dirty="0"/>
                    <a:t>…</a:t>
                  </a:r>
                </a:p>
              </p:txBody>
            </p:sp>
          </p:grpSp>
          <p:sp>
            <p:nvSpPr>
              <p:cNvPr id="174" name="Arrow: Right 173">
                <a:extLst>
                  <a:ext uri="{FF2B5EF4-FFF2-40B4-BE49-F238E27FC236}">
                    <a16:creationId xmlns:a16="http://schemas.microsoft.com/office/drawing/2014/main" id="{F893D3CC-6BB0-4F08-9206-25209E13EAFC}"/>
                  </a:ext>
                </a:extLst>
              </p:cNvPr>
              <p:cNvSpPr/>
              <p:nvPr/>
            </p:nvSpPr>
            <p:spPr>
              <a:xfrm>
                <a:off x="2853618" y="2026068"/>
                <a:ext cx="137584" cy="144000"/>
              </a:xfrm>
              <a:prstGeom prst="rightArrow">
                <a:avLst>
                  <a:gd name="adj1" fmla="val 50000"/>
                  <a:gd name="adj2" fmla="val 56567"/>
                </a:avLst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  <p:sp>
            <p:nvSpPr>
              <p:cNvPr id="175" name="Arrow: Right 174">
                <a:extLst>
                  <a:ext uri="{FF2B5EF4-FFF2-40B4-BE49-F238E27FC236}">
                    <a16:creationId xmlns:a16="http://schemas.microsoft.com/office/drawing/2014/main" id="{B47A4148-95D7-4E56-A182-93D2548E67DB}"/>
                  </a:ext>
                </a:extLst>
              </p:cNvPr>
              <p:cNvSpPr/>
              <p:nvPr/>
            </p:nvSpPr>
            <p:spPr>
              <a:xfrm>
                <a:off x="4242667" y="2026068"/>
                <a:ext cx="137584" cy="144000"/>
              </a:xfrm>
              <a:prstGeom prst="rightArrow">
                <a:avLst>
                  <a:gd name="adj1" fmla="val 50000"/>
                  <a:gd name="adj2" fmla="val 56567"/>
                </a:avLst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  <p:sp>
            <p:nvSpPr>
              <p:cNvPr id="178" name="Arrow: Right 177">
                <a:extLst>
                  <a:ext uri="{FF2B5EF4-FFF2-40B4-BE49-F238E27FC236}">
                    <a16:creationId xmlns:a16="http://schemas.microsoft.com/office/drawing/2014/main" id="{A1D3C0C9-03A9-4EFE-9675-2E0659CB83E0}"/>
                  </a:ext>
                </a:extLst>
              </p:cNvPr>
              <p:cNvSpPr/>
              <p:nvPr/>
            </p:nvSpPr>
            <p:spPr>
              <a:xfrm>
                <a:off x="6123854" y="2026068"/>
                <a:ext cx="137584" cy="144000"/>
              </a:xfrm>
              <a:prstGeom prst="rightArrow">
                <a:avLst>
                  <a:gd name="adj1" fmla="val 50000"/>
                  <a:gd name="adj2" fmla="val 56567"/>
                </a:avLst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</p:grpSp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A2A31E78-9CF7-40BA-8056-C83810FB7F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80" t="25318" r="21979" b="38349"/>
            <a:stretch/>
          </p:blipFill>
          <p:spPr>
            <a:xfrm>
              <a:off x="6909316" y="1530804"/>
              <a:ext cx="1607502" cy="11625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4189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9BC803F-4C82-4F19-ADD6-65F2F0FCE0C5}"/>
              </a:ext>
            </a:extLst>
          </p:cNvPr>
          <p:cNvGrpSpPr/>
          <p:nvPr/>
        </p:nvGrpSpPr>
        <p:grpSpPr>
          <a:xfrm>
            <a:off x="1091965" y="432734"/>
            <a:ext cx="6528035" cy="4249921"/>
            <a:chOff x="1635525" y="1108374"/>
            <a:chExt cx="6528035" cy="4249921"/>
          </a:xfrm>
        </p:grpSpPr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8B148E02-41A0-447E-85A9-4400697D4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1139" y="1108374"/>
              <a:ext cx="1887469" cy="1746000"/>
            </a:xfrm>
            <a:prstGeom prst="rect">
              <a:avLst/>
            </a:prstGeom>
          </p:spPr>
        </p:pic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B71AFE08-9ECE-4C97-86DA-39C99D455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8670" y="1108374"/>
              <a:ext cx="1887468" cy="1746000"/>
            </a:xfrm>
            <a:prstGeom prst="rect">
              <a:avLst/>
            </a:prstGeom>
          </p:spPr>
        </p:pic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A39E3A98-0391-4C08-AED3-A0FFE5559100}"/>
                </a:ext>
              </a:extLst>
            </p:cNvPr>
            <p:cNvGrpSpPr/>
            <p:nvPr/>
          </p:nvGrpSpPr>
          <p:grpSpPr>
            <a:xfrm>
              <a:off x="1635525" y="2448208"/>
              <a:ext cx="6528035" cy="2910087"/>
              <a:chOff x="5561736" y="5090009"/>
              <a:chExt cx="6528035" cy="2910087"/>
            </a:xfrm>
          </p:grpSpPr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A969E17F-8B70-43BC-84B3-9DBAE3FF06F9}"/>
                  </a:ext>
                </a:extLst>
              </p:cNvPr>
              <p:cNvSpPr txBox="1"/>
              <p:nvPr/>
            </p:nvSpPr>
            <p:spPr>
              <a:xfrm rot="16200000">
                <a:off x="4555206" y="6096539"/>
                <a:ext cx="253628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radius [mm]</a:t>
                </a:r>
              </a:p>
            </p:txBody>
          </p:sp>
          <p:pic>
            <p:nvPicPr>
              <p:cNvPr id="193" name="Picture 192">
                <a:extLst>
                  <a:ext uri="{FF2B5EF4-FFF2-40B4-BE49-F238E27FC236}">
                    <a16:creationId xmlns:a16="http://schemas.microsoft.com/office/drawing/2014/main" id="{D1C6A8DD-122D-4506-B503-4A5D51CE5C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3242" b="15277"/>
              <a:stretch/>
            </p:blipFill>
            <p:spPr>
              <a:xfrm>
                <a:off x="5940582" y="5418180"/>
                <a:ext cx="6149189" cy="1879941"/>
              </a:xfrm>
              <a:prstGeom prst="rect">
                <a:avLst/>
              </a:prstGeom>
            </p:spPr>
          </p:pic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FBB99192-4831-46FC-B1B8-1C733023E9D2}"/>
                  </a:ext>
                </a:extLst>
              </p:cNvPr>
              <p:cNvSpPr txBox="1"/>
              <p:nvPr/>
            </p:nvSpPr>
            <p:spPr>
              <a:xfrm>
                <a:off x="9657627" y="7251942"/>
                <a:ext cx="2321981" cy="7481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ts val="2500"/>
                  </a:lnSpc>
                </a:pPr>
                <a:r>
                  <a:rPr lang="en-US" sz="2800" i="1" dirty="0"/>
                  <a:t>without</a:t>
                </a:r>
              </a:p>
              <a:p>
                <a:pPr algn="ctr">
                  <a:lnSpc>
                    <a:spcPts val="2500"/>
                  </a:lnSpc>
                </a:pPr>
                <a:r>
                  <a:rPr lang="en-US" sz="2800" dirty="0"/>
                  <a:t>outlier corners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747C89C-8B5D-4897-ADDE-FCA81A993EB8}"/>
                  </a:ext>
                </a:extLst>
              </p:cNvPr>
              <p:cNvSpPr txBox="1"/>
              <p:nvPr/>
            </p:nvSpPr>
            <p:spPr>
              <a:xfrm>
                <a:off x="6811755" y="7251942"/>
                <a:ext cx="2321981" cy="7481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ts val="2500"/>
                  </a:lnSpc>
                </a:pPr>
                <a:r>
                  <a:rPr lang="en-US" sz="2800" i="1" dirty="0"/>
                  <a:t>with</a:t>
                </a:r>
              </a:p>
              <a:p>
                <a:pPr algn="ctr">
                  <a:lnSpc>
                    <a:spcPts val="2500"/>
                  </a:lnSpc>
                </a:pPr>
                <a:r>
                  <a:rPr lang="en-US" sz="2800" dirty="0"/>
                  <a:t>outlier corners</a:t>
                </a: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6" name="TextBox 165">
                  <a:extLst>
                    <a:ext uri="{FF2B5EF4-FFF2-40B4-BE49-F238E27FC236}">
                      <a16:creationId xmlns:a16="http://schemas.microsoft.com/office/drawing/2014/main" id="{E2BC34DE-C11D-44E8-9DCF-85F8B969A245}"/>
                    </a:ext>
                  </a:extLst>
                </p:cNvPr>
                <p:cNvSpPr txBox="1"/>
                <p:nvPr/>
              </p:nvSpPr>
              <p:spPr>
                <a:xfrm>
                  <a:off x="2752526" y="3895722"/>
                  <a:ext cx="854528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66" name="TextBox 165">
                  <a:extLst>
                    <a:ext uri="{FF2B5EF4-FFF2-40B4-BE49-F238E27FC236}">
                      <a16:creationId xmlns:a16="http://schemas.microsoft.com/office/drawing/2014/main" id="{E2BC34DE-C11D-44E8-9DCF-85F8B969A24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52526" y="3895722"/>
                  <a:ext cx="854528" cy="400110"/>
                </a:xfrm>
                <a:prstGeom prst="rect">
                  <a:avLst/>
                </a:prstGeom>
                <a:blipFill>
                  <a:blip r:embed="rId6"/>
                  <a:stretch>
                    <a:fillRect b="-1515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8012CEF3-0A5E-4B86-9A79-867AD765C629}"/>
                </a:ext>
              </a:extLst>
            </p:cNvPr>
            <p:cNvGrpSpPr/>
            <p:nvPr/>
          </p:nvGrpSpPr>
          <p:grpSpPr>
            <a:xfrm>
              <a:off x="1807634" y="1501656"/>
              <a:ext cx="1353504" cy="400112"/>
              <a:chOff x="19066" y="229612"/>
              <a:chExt cx="916605" cy="270960"/>
            </a:xfrm>
          </p:grpSpPr>
          <p:sp>
            <p:nvSpPr>
              <p:cNvPr id="181" name="Rectangle: Rounded Corners 180">
                <a:extLst>
                  <a:ext uri="{FF2B5EF4-FFF2-40B4-BE49-F238E27FC236}">
                    <a16:creationId xmlns:a16="http://schemas.microsoft.com/office/drawing/2014/main" id="{4B2679FC-FEE7-4F16-AB60-D0530F9F327B}"/>
                  </a:ext>
                </a:extLst>
              </p:cNvPr>
              <p:cNvSpPr/>
              <p:nvPr/>
            </p:nvSpPr>
            <p:spPr>
              <a:xfrm>
                <a:off x="19066" y="253201"/>
                <a:ext cx="916605" cy="22960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57F42C67-DDC1-4A81-9D6D-0749223D7A93}"/>
                  </a:ext>
                </a:extLst>
              </p:cNvPr>
              <p:cNvGrpSpPr/>
              <p:nvPr/>
            </p:nvGrpSpPr>
            <p:grpSpPr>
              <a:xfrm>
                <a:off x="93992" y="229612"/>
                <a:ext cx="838768" cy="270960"/>
                <a:chOff x="4001077" y="3992798"/>
                <a:chExt cx="1165960" cy="390158"/>
              </a:xfrm>
            </p:grpSpPr>
            <p:grpSp>
              <p:nvGrpSpPr>
                <p:cNvPr id="183" name="Group 182">
                  <a:extLst>
                    <a:ext uri="{FF2B5EF4-FFF2-40B4-BE49-F238E27FC236}">
                      <a16:creationId xmlns:a16="http://schemas.microsoft.com/office/drawing/2014/main" id="{D54F7054-566F-4587-ABD7-C239BA107A14}"/>
                    </a:ext>
                  </a:extLst>
                </p:cNvPr>
                <p:cNvGrpSpPr/>
                <p:nvPr/>
              </p:nvGrpSpPr>
              <p:grpSpPr>
                <a:xfrm>
                  <a:off x="4001077" y="3992798"/>
                  <a:ext cx="324158" cy="390157"/>
                  <a:chOff x="4001077" y="3992798"/>
                  <a:chExt cx="324158" cy="390157"/>
                </a:xfrm>
              </p:grpSpPr>
              <p:sp>
                <p:nvSpPr>
                  <p:cNvPr id="190" name="Oval 189">
                    <a:extLst>
                      <a:ext uri="{FF2B5EF4-FFF2-40B4-BE49-F238E27FC236}">
                        <a16:creationId xmlns:a16="http://schemas.microsoft.com/office/drawing/2014/main" id="{990BFCEA-70CA-4B7D-8558-78301F165EBE}"/>
                      </a:ext>
                    </a:extLst>
                  </p:cNvPr>
                  <p:cNvSpPr/>
                  <p:nvPr/>
                </p:nvSpPr>
                <p:spPr>
                  <a:xfrm>
                    <a:off x="4001077" y="4144651"/>
                    <a:ext cx="88130" cy="90967"/>
                  </a:xfrm>
                  <a:prstGeom prst="ellipse">
                    <a:avLst/>
                  </a:prstGeom>
                  <a:solidFill>
                    <a:srgbClr val="FE030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/>
                  </a:p>
                </p:txBody>
              </p:sp>
              <p:sp>
                <p:nvSpPr>
                  <p:cNvPr id="191" name="TextBox 190">
                    <a:extLst>
                      <a:ext uri="{FF2B5EF4-FFF2-40B4-BE49-F238E27FC236}">
                        <a16:creationId xmlns:a16="http://schemas.microsoft.com/office/drawing/2014/main" id="{2A9BA270-CC65-4C8B-8BBC-1A8DAE411467}"/>
                      </a:ext>
                    </a:extLst>
                  </p:cNvPr>
                  <p:cNvSpPr txBox="1"/>
                  <p:nvPr/>
                </p:nvSpPr>
                <p:spPr>
                  <a:xfrm>
                    <a:off x="4029162" y="3992798"/>
                    <a:ext cx="296073" cy="390157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algn="ctr"/>
                    <a:r>
                      <a:rPr lang="en-US" sz="2000" dirty="0"/>
                      <a:t>1</a:t>
                    </a:r>
                  </a:p>
                </p:txBody>
              </p:sp>
            </p:grpSp>
            <p:grpSp>
              <p:nvGrpSpPr>
                <p:cNvPr id="184" name="Group 183">
                  <a:extLst>
                    <a:ext uri="{FF2B5EF4-FFF2-40B4-BE49-F238E27FC236}">
                      <a16:creationId xmlns:a16="http://schemas.microsoft.com/office/drawing/2014/main" id="{F3AD66ED-D8C6-4A07-BF1F-2F5AD886F7F1}"/>
                    </a:ext>
                  </a:extLst>
                </p:cNvPr>
                <p:cNvGrpSpPr/>
                <p:nvPr/>
              </p:nvGrpSpPr>
              <p:grpSpPr>
                <a:xfrm>
                  <a:off x="4409604" y="3992801"/>
                  <a:ext cx="320538" cy="390155"/>
                  <a:chOff x="4409604" y="3732111"/>
                  <a:chExt cx="320538" cy="390155"/>
                </a:xfrm>
              </p:grpSpPr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23C37C87-BDE2-40AC-AD10-A22B600E697B}"/>
                      </a:ext>
                    </a:extLst>
                  </p:cNvPr>
                  <p:cNvSpPr/>
                  <p:nvPr/>
                </p:nvSpPr>
                <p:spPr>
                  <a:xfrm>
                    <a:off x="4409604" y="3883961"/>
                    <a:ext cx="88130" cy="90967"/>
                  </a:xfrm>
                  <a:prstGeom prst="ellipse">
                    <a:avLst/>
                  </a:prstGeom>
                  <a:solidFill>
                    <a:srgbClr val="3D943D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/>
                  </a:p>
                </p:txBody>
              </p:sp>
              <p:sp>
                <p:nvSpPr>
                  <p:cNvPr id="189" name="TextBox 188">
                    <a:extLst>
                      <a:ext uri="{FF2B5EF4-FFF2-40B4-BE49-F238E27FC236}">
                        <a16:creationId xmlns:a16="http://schemas.microsoft.com/office/drawing/2014/main" id="{5C9D8396-C307-40EB-96EF-A8BA47BF11B2}"/>
                      </a:ext>
                    </a:extLst>
                  </p:cNvPr>
                  <p:cNvSpPr txBox="1"/>
                  <p:nvPr/>
                </p:nvSpPr>
                <p:spPr>
                  <a:xfrm>
                    <a:off x="4434069" y="3732111"/>
                    <a:ext cx="296073" cy="390155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algn="ctr"/>
                    <a:r>
                      <a:rPr lang="en-US" sz="2000" dirty="0"/>
                      <a:t>2</a:t>
                    </a:r>
                  </a:p>
                </p:txBody>
              </p:sp>
            </p:grpSp>
            <p:grpSp>
              <p:nvGrpSpPr>
                <p:cNvPr id="185" name="Group 184">
                  <a:extLst>
                    <a:ext uri="{FF2B5EF4-FFF2-40B4-BE49-F238E27FC236}">
                      <a16:creationId xmlns:a16="http://schemas.microsoft.com/office/drawing/2014/main" id="{BBC2739E-AEFA-4E81-8C1D-96C6EF974939}"/>
                    </a:ext>
                  </a:extLst>
                </p:cNvPr>
                <p:cNvGrpSpPr/>
                <p:nvPr/>
              </p:nvGrpSpPr>
              <p:grpSpPr>
                <a:xfrm>
                  <a:off x="4838185" y="3992798"/>
                  <a:ext cx="328852" cy="390155"/>
                  <a:chOff x="4838185" y="3468197"/>
                  <a:chExt cx="328852" cy="390155"/>
                </a:xfrm>
              </p:grpSpPr>
              <p:sp>
                <p:nvSpPr>
                  <p:cNvPr id="186" name="Oval 185">
                    <a:extLst>
                      <a:ext uri="{FF2B5EF4-FFF2-40B4-BE49-F238E27FC236}">
                        <a16:creationId xmlns:a16="http://schemas.microsoft.com/office/drawing/2014/main" id="{C1C53F8D-ED79-4A59-AE59-5193099A7FE7}"/>
                      </a:ext>
                    </a:extLst>
                  </p:cNvPr>
                  <p:cNvSpPr/>
                  <p:nvPr/>
                </p:nvSpPr>
                <p:spPr>
                  <a:xfrm>
                    <a:off x="4838185" y="3620050"/>
                    <a:ext cx="88130" cy="90967"/>
                  </a:xfrm>
                  <a:prstGeom prst="ellipse">
                    <a:avLst/>
                  </a:prstGeom>
                  <a:solidFill>
                    <a:srgbClr val="2626F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/>
                  </a:p>
                </p:txBody>
              </p:sp>
              <p:sp>
                <p:nvSpPr>
                  <p:cNvPr id="187" name="TextBox 186">
                    <a:extLst>
                      <a:ext uri="{FF2B5EF4-FFF2-40B4-BE49-F238E27FC236}">
                        <a16:creationId xmlns:a16="http://schemas.microsoft.com/office/drawing/2014/main" id="{E02B9586-DD10-4EA2-AC2D-DC48B23BFEF0}"/>
                      </a:ext>
                    </a:extLst>
                  </p:cNvPr>
                  <p:cNvSpPr txBox="1"/>
                  <p:nvPr/>
                </p:nvSpPr>
                <p:spPr>
                  <a:xfrm>
                    <a:off x="4870963" y="3468197"/>
                    <a:ext cx="296074" cy="39015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algn="ctr"/>
                    <a:r>
                      <a:rPr lang="en-US" sz="2000" dirty="0"/>
                      <a:t>3</a:t>
                    </a:r>
                  </a:p>
                </p:txBody>
              </p:sp>
            </p:grpSp>
          </p:grpSp>
        </p:grp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31BC9C8C-4857-4324-94B4-6C360FC4067C}"/>
                </a:ext>
              </a:extLst>
            </p:cNvPr>
            <p:cNvSpPr txBox="1"/>
            <p:nvPr/>
          </p:nvSpPr>
          <p:spPr>
            <a:xfrm>
              <a:off x="1709177" y="1199790"/>
              <a:ext cx="15619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Ball locations</a:t>
              </a:r>
            </a:p>
          </p:txBody>
        </p: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55A75700-1F2E-4B8E-8541-F95EE28BFF40}"/>
                </a:ext>
              </a:extLst>
            </p:cNvPr>
            <p:cNvGrpSpPr/>
            <p:nvPr/>
          </p:nvGrpSpPr>
          <p:grpSpPr>
            <a:xfrm>
              <a:off x="4046535" y="3908422"/>
              <a:ext cx="2837353" cy="144017"/>
              <a:chOff x="1957595" y="2895932"/>
              <a:chExt cx="1866873" cy="144017"/>
            </a:xfrm>
          </p:grpSpPr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F5A783EC-7897-478B-8312-C596A13399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8629" y="2966635"/>
                <a:ext cx="186583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45F86BDD-5986-4EFF-8A49-ECED03CB99FD}"/>
                  </a:ext>
                </a:extLst>
              </p:cNvPr>
              <p:cNvGrpSpPr/>
              <p:nvPr/>
            </p:nvGrpSpPr>
            <p:grpSpPr>
              <a:xfrm>
                <a:off x="1957595" y="2895932"/>
                <a:ext cx="1866873" cy="144017"/>
                <a:chOff x="4463331" y="3354520"/>
                <a:chExt cx="1866873" cy="180303"/>
              </a:xfrm>
            </p:grpSpPr>
            <p:cxnSp>
              <p:nvCxnSpPr>
                <p:cNvPr id="179" name="Straight Connector 178">
                  <a:extLst>
                    <a:ext uri="{FF2B5EF4-FFF2-40B4-BE49-F238E27FC236}">
                      <a16:creationId xmlns:a16="http://schemas.microsoft.com/office/drawing/2014/main" id="{63957883-8D64-4E45-90DD-85A981FA9658}"/>
                    </a:ext>
                  </a:extLst>
                </p:cNvPr>
                <p:cNvCxnSpPr/>
                <p:nvPr/>
              </p:nvCxnSpPr>
              <p:spPr>
                <a:xfrm flipV="1">
                  <a:off x="6330204" y="3354525"/>
                  <a:ext cx="0" cy="18029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B69F4975-3C42-4E2E-9A07-095DD00D30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463331" y="3354520"/>
                  <a:ext cx="0" cy="18029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0E3F818E-6657-476B-80D1-57CF5EB90079}"/>
                    </a:ext>
                  </a:extLst>
                </p:cNvPr>
                <p:cNvSpPr txBox="1"/>
                <p:nvPr/>
              </p:nvSpPr>
              <p:spPr>
                <a:xfrm>
                  <a:off x="4598466" y="3574726"/>
                  <a:ext cx="1739312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&lt;0.001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0E3F818E-6657-476B-80D1-57CF5EB9007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98466" y="3574726"/>
                  <a:ext cx="1739312" cy="461665"/>
                </a:xfrm>
                <a:prstGeom prst="rect">
                  <a:avLst/>
                </a:prstGeom>
                <a:blipFill>
                  <a:blip r:embed="rId7"/>
                  <a:stretch>
                    <a:fillRect b="-10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F82E975-F241-46C8-86E5-A4DAA3F71AA3}"/>
                </a:ext>
              </a:extLst>
            </p:cNvPr>
            <p:cNvSpPr/>
            <p:nvPr/>
          </p:nvSpPr>
          <p:spPr>
            <a:xfrm>
              <a:off x="2631440" y="2870199"/>
              <a:ext cx="5527040" cy="17241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8403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F4F52EC208C6448B4A42CE12465D6F4" ma:contentTypeVersion="10" ma:contentTypeDescription="Create a new document." ma:contentTypeScope="" ma:versionID="08e568c65baf4c4ab25f0a39edb77edc">
  <xsd:schema xmlns:xsd="http://www.w3.org/2001/XMLSchema" xmlns:xs="http://www.w3.org/2001/XMLSchema" xmlns:p="http://schemas.microsoft.com/office/2006/metadata/properties" xmlns:ns3="17adfe0e-8dfc-418d-929d-da272f07f73b" targetNamespace="http://schemas.microsoft.com/office/2006/metadata/properties" ma:root="true" ma:fieldsID="f3ef1cb23d1ce8513a1b234701704ea5" ns3:_="">
    <xsd:import namespace="17adfe0e-8dfc-418d-929d-da272f07f73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adfe0e-8dfc-418d-929d-da272f07f7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9BE6BDB-A897-40AC-9C2D-A26FD2A8322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25FCB6-3C0B-4F01-9094-60AAD24852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7adfe0e-8dfc-418d-929d-da272f07f7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84BCD19-2DA5-40CD-B675-AF840E5F0988}">
  <ds:schemaRefs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17adfe0e-8dfc-418d-929d-da272f07f73b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22888</TotalTime>
  <Words>56</Words>
  <Application>Microsoft Office PowerPoint</Application>
  <PresentationFormat>Widescreen</PresentationFormat>
  <Paragraphs>34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Hyojoon Park</dc:creator>
  <cp:lastModifiedBy>Hyo Joon Park</cp:lastModifiedBy>
  <cp:revision>137</cp:revision>
  <dcterms:created xsi:type="dcterms:W3CDTF">2020-10-03T04:58:21Z</dcterms:created>
  <dcterms:modified xsi:type="dcterms:W3CDTF">2021-06-11T01:23:51Z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0x010100FF4F52EC208C6448B4A42CE12465D6F4</vt:lpwstr>
  </property>
</Properties>
</file>